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31" r:id="rId2"/>
    <p:sldId id="447" r:id="rId3"/>
    <p:sldId id="405" r:id="rId4"/>
    <p:sldId id="407" r:id="rId5"/>
    <p:sldId id="446" r:id="rId6"/>
    <p:sldId id="409" r:id="rId7"/>
    <p:sldId id="410" r:id="rId8"/>
    <p:sldId id="413" r:id="rId9"/>
    <p:sldId id="449" r:id="rId10"/>
    <p:sldId id="415" r:id="rId11"/>
    <p:sldId id="417" r:id="rId12"/>
    <p:sldId id="418" r:id="rId13"/>
    <p:sldId id="419" r:id="rId14"/>
    <p:sldId id="420" r:id="rId15"/>
    <p:sldId id="421" r:id="rId16"/>
    <p:sldId id="422" r:id="rId17"/>
    <p:sldId id="448" r:id="rId18"/>
    <p:sldId id="444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206164-5E22-4688-A451-6AF1105C74F0}">
          <p14:sldIdLst>
            <p14:sldId id="331"/>
            <p14:sldId id="447"/>
          </p14:sldIdLst>
        </p14:section>
        <p14:section name="آقای .............." id="{E036E543-4867-419C-9E86-E768432B3A23}">
          <p14:sldIdLst>
            <p14:sldId id="405"/>
            <p14:sldId id="407"/>
            <p14:sldId id="446"/>
            <p14:sldId id="409"/>
            <p14:sldId id="410"/>
            <p14:sldId id="413"/>
            <p14:sldId id="449"/>
            <p14:sldId id="415"/>
            <p14:sldId id="417"/>
            <p14:sldId id="418"/>
            <p14:sldId id="419"/>
            <p14:sldId id="420"/>
            <p14:sldId id="421"/>
            <p14:sldId id="422"/>
            <p14:sldId id="448"/>
            <p14:sldId id="4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BCE"/>
    <a:srgbClr val="3483CA"/>
    <a:srgbClr val="3399FF"/>
    <a:srgbClr val="CE32B0"/>
    <a:srgbClr val="A3D686"/>
    <a:srgbClr val="A7D971"/>
    <a:srgbClr val="008080"/>
    <a:srgbClr val="317CC1"/>
    <a:srgbClr val="71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B0DF3-C7DC-4929-B65A-15DA042E9C18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F857B-64F7-404F-A91A-BB23BE29C313}">
      <dgm:prSet phldrT="[Text]" custT="1"/>
      <dgm:spPr>
        <a:xfrm rot="10800000">
          <a:off x="6395286" y="79391"/>
          <a:ext cx="1297738" cy="831817"/>
        </a:xfrm>
        <a:solidFill>
          <a:srgbClr val="112846"/>
        </a:solidFill>
        <a:ln w="34925"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artDeco"/>
          <a:bevelB/>
        </a:sp3d>
      </dgm:spPr>
      <dgm:t>
        <a:bodyPr/>
        <a:lstStyle/>
        <a:p>
          <a:pPr algn="ctr" rtl="1"/>
          <a:r>
            <a:rPr lang="fa-IR" sz="15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5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909D2749-A45C-4AEE-B4C3-B403710C1902}" type="parTrans" cxnId="{C2DC5DBF-EE81-4B34-BD82-4692745D9AF4}">
      <dgm:prSet/>
      <dgm:spPr/>
      <dgm:t>
        <a:bodyPr/>
        <a:lstStyle/>
        <a:p>
          <a:endParaRPr lang="en-US" sz="2200">
            <a:effectLst/>
            <a:cs typeface="B Titr" pitchFamily="2" charset="-78"/>
          </a:endParaRPr>
        </a:p>
      </dgm:t>
    </dgm:pt>
    <dgm:pt modelId="{C77B7001-4936-462F-A556-F137BEEAD324}" type="sibTrans" cxnId="{C2DC5DBF-EE81-4B34-BD82-4692745D9AF4}">
      <dgm:prSet/>
      <dgm:spPr/>
      <dgm:t>
        <a:bodyPr/>
        <a:lstStyle/>
        <a:p>
          <a:endParaRPr lang="en-US" sz="2200">
            <a:effectLst/>
            <a:cs typeface="B Titr" pitchFamily="2" charset="-78"/>
          </a:endParaRPr>
        </a:p>
      </dgm:t>
    </dgm:pt>
    <dgm:pt modelId="{61AE1CE2-7068-4BEC-8CF5-444A862850F6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>
            <a:lnSpc>
              <a:spcPct val="75000"/>
            </a:lnSpc>
          </a:pPr>
          <a:r>
            <a:rPr lang="fa-IR" sz="1300" b="1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dirty="0">
            <a:solidFill>
              <a:sysClr val="window" lastClr="FFFFFF"/>
            </a:solidFill>
            <a:effectLst/>
            <a:latin typeface="Times New Roman" pitchFamily="18" charset="0"/>
            <a:ea typeface="+mn-ea"/>
            <a:cs typeface="B Titr" panose="00000700000000000000" pitchFamily="2" charset="-78"/>
          </a:endParaRPr>
        </a:p>
      </dgm:t>
    </dgm:pt>
    <dgm:pt modelId="{FDB37260-FBFE-42A1-AE61-A4C852DA07BE}" type="parTrans" cxnId="{2382165A-A903-4BA0-A39B-B8E7C898C310}">
      <dgm:prSet/>
      <dgm:spPr/>
      <dgm:t>
        <a:bodyPr/>
        <a:lstStyle/>
        <a:p>
          <a:endParaRPr lang="en-US" sz="2200">
            <a:effectLst/>
            <a:cs typeface="B Titr" pitchFamily="2" charset="-78"/>
          </a:endParaRPr>
        </a:p>
      </dgm:t>
    </dgm:pt>
    <dgm:pt modelId="{61813CD7-DEB7-420B-A426-E31F99F53E31}" type="sibTrans" cxnId="{2382165A-A903-4BA0-A39B-B8E7C898C310}">
      <dgm:prSet/>
      <dgm:spPr/>
      <dgm:t>
        <a:bodyPr/>
        <a:lstStyle/>
        <a:p>
          <a:endParaRPr lang="en-US" sz="2200">
            <a:effectLst/>
            <a:cs typeface="B Titr" pitchFamily="2" charset="-78"/>
          </a:endParaRPr>
        </a:p>
      </dgm:t>
    </dgm:pt>
    <dgm:pt modelId="{CB8A7303-8C6E-432B-82F4-E514DC9BB250}">
      <dgm:prSet custT="1"/>
      <dgm:spPr>
        <a:xfrm rot="10800000">
          <a:off x="4512779" y="146993"/>
          <a:ext cx="2126771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>
            <a:lnSpc>
              <a:spcPct val="85000"/>
            </a:lnSpc>
          </a:pPr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</a:p>
      </dgm:t>
    </dgm:pt>
    <dgm:pt modelId="{FA61B0D0-AB31-4D6A-A8F8-B60C4ECD441C}" type="parTrans" cxnId="{0FEE5125-066E-430B-8B86-05317B6885F3}">
      <dgm:prSet/>
      <dgm:spPr/>
      <dgm:t>
        <a:bodyPr/>
        <a:lstStyle/>
        <a:p>
          <a:endParaRPr lang="en-US" sz="2200">
            <a:effectLst/>
            <a:cs typeface="B Titr" pitchFamily="2" charset="-78"/>
          </a:endParaRPr>
        </a:p>
      </dgm:t>
    </dgm:pt>
    <dgm:pt modelId="{3AC63845-3EB2-4897-A729-D01EB17B626B}" type="sibTrans" cxnId="{0FEE5125-066E-430B-8B86-05317B6885F3}">
      <dgm:prSet/>
      <dgm:spPr/>
      <dgm:t>
        <a:bodyPr/>
        <a:lstStyle/>
        <a:p>
          <a:endParaRPr lang="en-US" sz="2200">
            <a:effectLst/>
            <a:cs typeface="B Titr" pitchFamily="2" charset="-78"/>
          </a:endParaRPr>
        </a:p>
      </dgm:t>
    </dgm:pt>
    <dgm:pt modelId="{09D99AA0-E68F-415D-975D-59E2D721EBAA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25644470-DAF3-416D-B80F-3FE1CE08F1AD}" type="parTrans" cxnId="{D2693A5E-875C-4F3D-ACE2-D9FFB68073A8}">
      <dgm:prSet/>
      <dgm:spPr/>
      <dgm:t>
        <a:bodyPr/>
        <a:lstStyle/>
        <a:p>
          <a:endParaRPr lang="en-US">
            <a:effectLst/>
          </a:endParaRPr>
        </a:p>
      </dgm:t>
    </dgm:pt>
    <dgm:pt modelId="{2A9192C4-E3A5-4950-8DE1-DA052C06C3AB}" type="sibTrans" cxnId="{D2693A5E-875C-4F3D-ACE2-D9FFB68073A8}">
      <dgm:prSet/>
      <dgm:spPr/>
      <dgm:t>
        <a:bodyPr/>
        <a:lstStyle/>
        <a:p>
          <a:endParaRPr lang="en-US">
            <a:effectLst/>
          </a:endParaRPr>
        </a:p>
      </dgm:t>
    </dgm:pt>
    <dgm:pt modelId="{A5BD37AC-E77C-4080-B075-0A8DA4D8CE6A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8A205BD7-6562-405B-8B31-36DED9AE1A50}" type="parTrans" cxnId="{DDBE5F6B-873B-4A9F-AC61-6D760ABECFB4}">
      <dgm:prSet/>
      <dgm:spPr/>
      <dgm:t>
        <a:bodyPr/>
        <a:lstStyle/>
        <a:p>
          <a:endParaRPr lang="en-US"/>
        </a:p>
      </dgm:t>
    </dgm:pt>
    <dgm:pt modelId="{E56EBA1D-C1EA-4FCC-9375-9289E37E120C}" type="sibTrans" cxnId="{DDBE5F6B-873B-4A9F-AC61-6D760ABECFB4}">
      <dgm:prSet/>
      <dgm:spPr/>
      <dgm:t>
        <a:bodyPr/>
        <a:lstStyle/>
        <a:p>
          <a:endParaRPr lang="en-US"/>
        </a:p>
      </dgm:t>
    </dgm:pt>
    <dgm:pt modelId="{DF35CA63-C6E2-43B8-8D90-E77BA65411F2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BDF6947D-81BA-4B8C-ABAE-1CD4C2840082}" type="parTrans" cxnId="{B1E9453C-39AD-4D98-801F-D6486D98D9C3}">
      <dgm:prSet/>
      <dgm:spPr/>
      <dgm:t>
        <a:bodyPr/>
        <a:lstStyle/>
        <a:p>
          <a:endParaRPr lang="en-US"/>
        </a:p>
      </dgm:t>
    </dgm:pt>
    <dgm:pt modelId="{26E27BA1-DDFD-47DD-AD1A-75658FB313C5}" type="sibTrans" cxnId="{B1E9453C-39AD-4D98-801F-D6486D98D9C3}">
      <dgm:prSet/>
      <dgm:spPr/>
      <dgm:t>
        <a:bodyPr/>
        <a:lstStyle/>
        <a:p>
          <a:endParaRPr lang="en-US"/>
        </a:p>
      </dgm:t>
    </dgm:pt>
    <dgm:pt modelId="{A45CD74F-3D04-49D6-A704-57BE181FDC76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DF562A52-6124-48CF-9FC1-CD27B7FAC27D}" type="parTrans" cxnId="{4BBDC0D0-3E83-45A2-A49A-C7D8E986346B}">
      <dgm:prSet/>
      <dgm:spPr/>
      <dgm:t>
        <a:bodyPr/>
        <a:lstStyle/>
        <a:p>
          <a:endParaRPr lang="en-US"/>
        </a:p>
      </dgm:t>
    </dgm:pt>
    <dgm:pt modelId="{F705A649-B950-45C0-9C2D-700F29C3906A}" type="sibTrans" cxnId="{4BBDC0D0-3E83-45A2-A49A-C7D8E986346B}">
      <dgm:prSet/>
      <dgm:spPr/>
      <dgm:t>
        <a:bodyPr/>
        <a:lstStyle/>
        <a:p>
          <a:endParaRPr lang="en-US"/>
        </a:p>
      </dgm:t>
    </dgm:pt>
    <dgm:pt modelId="{F93BD97A-CC6D-4859-B473-B4B9EE0783EE}">
      <dgm:prSet custT="1"/>
      <dgm:spPr>
        <a:xfrm rot="10800000">
          <a:off x="4512779" y="146993"/>
          <a:ext cx="2126771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</a:p>
      </dgm:t>
    </dgm:pt>
    <dgm:pt modelId="{D9605279-0141-434C-B1A9-9B58E4ED8986}" type="parTrans" cxnId="{D5D783EC-0EFC-490D-96E4-16AA010579D8}">
      <dgm:prSet/>
      <dgm:spPr/>
      <dgm:t>
        <a:bodyPr/>
        <a:lstStyle/>
        <a:p>
          <a:endParaRPr lang="en-US"/>
        </a:p>
      </dgm:t>
    </dgm:pt>
    <dgm:pt modelId="{4E63C108-0664-48F3-8C72-869D8B7C1430}" type="sibTrans" cxnId="{D5D783EC-0EFC-490D-96E4-16AA010579D8}">
      <dgm:prSet/>
      <dgm:spPr/>
      <dgm:t>
        <a:bodyPr/>
        <a:lstStyle/>
        <a:p>
          <a:endParaRPr lang="en-US"/>
        </a:p>
      </dgm:t>
    </dgm:pt>
    <dgm:pt modelId="{B508CF33-27F0-4AE1-BB58-2050AA457C1E}" type="pres">
      <dgm:prSet presAssocID="{2E8B0DF3-C7DC-4929-B65A-15DA042E9C1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6CFA7-CEA1-473F-B632-A976A1045BB3}" type="pres">
      <dgm:prSet presAssocID="{FACF857B-64F7-404F-A91A-BB23BE29C313}" presName="parTxOnly" presStyleLbl="node1" presStyleIdx="0" presStyleCnt="8" custScaleX="106257" custScaleY="17027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9A93DFE-569A-4E8D-ACD8-BF22830AC422}" type="pres">
      <dgm:prSet presAssocID="{C77B7001-4936-462F-A556-F137BEEAD324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49678BA1-6934-48E2-82BC-7421FF862F13}" type="pres">
      <dgm:prSet presAssocID="{CB8A7303-8C6E-432B-82F4-E514DC9BB250}" presName="parTxOnly" presStyleLbl="node1" presStyleIdx="1" presStyleCnt="8" custScaleX="146745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C6FFD97-65D6-4FB7-B493-4D89DD0300DE}" type="pres">
      <dgm:prSet presAssocID="{3AC63845-3EB2-4897-A729-D01EB17B626B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91422ABA-4294-4D24-AC8B-FF0A5B726FA6}" type="pres">
      <dgm:prSet presAssocID="{F93BD97A-CC6D-4859-B473-B4B9EE0783EE}" presName="parTxOnly" presStyleLbl="node1" presStyleIdx="2" presStyleCnt="8" custScaleX="146745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014CB23-008F-4FF9-817E-CEBDA5B7E0D6}" type="pres">
      <dgm:prSet presAssocID="{4E63C108-0664-48F3-8C72-869D8B7C1430}" presName="parSpace" presStyleCnt="0"/>
      <dgm:spPr/>
    </dgm:pt>
    <dgm:pt modelId="{DF97F886-8918-4511-A18E-B783650C5E2F}" type="pres">
      <dgm:prSet presAssocID="{61AE1CE2-7068-4BEC-8CF5-444A862850F6}" presName="parTxOnly" presStyleLbl="node1" presStyleIdx="3" presStyleCnt="8" custScaleX="140211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13AF3E9C-6D84-42A5-BB65-F09D634121B3}" type="pres">
      <dgm:prSet presAssocID="{61813CD7-DEB7-420B-A426-E31F99F53E31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A71D636F-A0F2-4F3B-ABEC-9A40485D8AB9}" type="pres">
      <dgm:prSet presAssocID="{09D99AA0-E68F-415D-975D-59E2D721EBAA}" presName="parTxOnly" presStyleLbl="node1" presStyleIdx="4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992D22C9-8F67-4F12-8BB6-6AE0D3661F97}" type="pres">
      <dgm:prSet presAssocID="{2A9192C4-E3A5-4950-8DE1-DA052C06C3AB}" presName="parSpace" presStyleCnt="0"/>
      <dgm:spPr/>
    </dgm:pt>
    <dgm:pt modelId="{87070355-E226-4AE0-927C-FADFA4171714}" type="pres">
      <dgm:prSet presAssocID="{A5BD37AC-E77C-4080-B075-0A8DA4D8CE6A}" presName="parTxOnly" presStyleLbl="node1" presStyleIdx="5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95AF4E73-3DD1-43D8-8983-D716966E76EA}" type="pres">
      <dgm:prSet presAssocID="{E56EBA1D-C1EA-4FCC-9375-9289E37E120C}" presName="parSpace" presStyleCnt="0"/>
      <dgm:spPr/>
    </dgm:pt>
    <dgm:pt modelId="{86096786-49F6-444B-8041-67829EFB2E16}" type="pres">
      <dgm:prSet presAssocID="{DF35CA63-C6E2-43B8-8D90-E77BA65411F2}" presName="parTxOnly" presStyleLbl="node1" presStyleIdx="6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4CB4543-3921-4EC2-AE19-B90AD19E2BD4}" type="pres">
      <dgm:prSet presAssocID="{26E27BA1-DDFD-47DD-AD1A-75658FB313C5}" presName="parSpace" presStyleCnt="0"/>
      <dgm:spPr/>
    </dgm:pt>
    <dgm:pt modelId="{05CD82AB-4D8B-4ACE-88CD-A7766EADC642}" type="pres">
      <dgm:prSet presAssocID="{A45CD74F-3D04-49D6-A704-57BE181FDC76}" presName="parTxOnly" presStyleLbl="node1" presStyleIdx="7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CFCA8BB5-A0FA-431E-8A65-B1FEF3370541}" type="presOf" srcId="{DF35CA63-C6E2-43B8-8D90-E77BA65411F2}" destId="{86096786-49F6-444B-8041-67829EFB2E16}" srcOrd="0" destOrd="0" presId="urn:microsoft.com/office/officeart/2005/8/layout/hChevron3"/>
    <dgm:cxn modelId="{2E46C537-1CBF-4816-8DDF-BEAAAC9066F3}" type="presOf" srcId="{FACF857B-64F7-404F-A91A-BB23BE29C313}" destId="{B296CFA7-CEA1-473F-B632-A976A1045BB3}" srcOrd="0" destOrd="0" presId="urn:microsoft.com/office/officeart/2005/8/layout/hChevron3"/>
    <dgm:cxn modelId="{95036C6F-CBAE-4F9A-BA7E-2F57CCA88218}" type="presOf" srcId="{A45CD74F-3D04-49D6-A704-57BE181FDC76}" destId="{05CD82AB-4D8B-4ACE-88CD-A7766EADC642}" srcOrd="0" destOrd="0" presId="urn:microsoft.com/office/officeart/2005/8/layout/hChevron3"/>
    <dgm:cxn modelId="{838EF778-49A9-472D-A9D2-F8FADD5FDED3}" type="presOf" srcId="{A5BD37AC-E77C-4080-B075-0A8DA4D8CE6A}" destId="{87070355-E226-4AE0-927C-FADFA4171714}" srcOrd="0" destOrd="0" presId="urn:microsoft.com/office/officeart/2005/8/layout/hChevron3"/>
    <dgm:cxn modelId="{1BF1699C-D88D-42C1-A2AB-F2874C386C1D}" type="presOf" srcId="{61AE1CE2-7068-4BEC-8CF5-444A862850F6}" destId="{DF97F886-8918-4511-A18E-B783650C5E2F}" srcOrd="0" destOrd="0" presId="urn:microsoft.com/office/officeart/2005/8/layout/hChevron3"/>
    <dgm:cxn modelId="{93DA990F-C0C6-4298-8F12-366E4F252C14}" type="presOf" srcId="{CB8A7303-8C6E-432B-82F4-E514DC9BB250}" destId="{49678BA1-6934-48E2-82BC-7421FF862F13}" srcOrd="0" destOrd="0" presId="urn:microsoft.com/office/officeart/2005/8/layout/hChevron3"/>
    <dgm:cxn modelId="{63789006-3EB2-454F-B9A6-5B48F7684AA6}" type="presOf" srcId="{F93BD97A-CC6D-4859-B473-B4B9EE0783EE}" destId="{91422ABA-4294-4D24-AC8B-FF0A5B726FA6}" srcOrd="0" destOrd="0" presId="urn:microsoft.com/office/officeart/2005/8/layout/hChevron3"/>
    <dgm:cxn modelId="{D2693A5E-875C-4F3D-ACE2-D9FFB68073A8}" srcId="{2E8B0DF3-C7DC-4929-B65A-15DA042E9C18}" destId="{09D99AA0-E68F-415D-975D-59E2D721EBAA}" srcOrd="4" destOrd="0" parTransId="{25644470-DAF3-416D-B80F-3FE1CE08F1AD}" sibTransId="{2A9192C4-E3A5-4950-8DE1-DA052C06C3AB}"/>
    <dgm:cxn modelId="{6F055517-4768-45F6-A195-F2299A30D21F}" type="presOf" srcId="{2E8B0DF3-C7DC-4929-B65A-15DA042E9C18}" destId="{B508CF33-27F0-4AE1-BB58-2050AA457C1E}" srcOrd="0" destOrd="0" presId="urn:microsoft.com/office/officeart/2005/8/layout/hChevron3"/>
    <dgm:cxn modelId="{0FEE5125-066E-430B-8B86-05317B6885F3}" srcId="{2E8B0DF3-C7DC-4929-B65A-15DA042E9C18}" destId="{CB8A7303-8C6E-432B-82F4-E514DC9BB250}" srcOrd="1" destOrd="0" parTransId="{FA61B0D0-AB31-4D6A-A8F8-B60C4ECD441C}" sibTransId="{3AC63845-3EB2-4897-A729-D01EB17B626B}"/>
    <dgm:cxn modelId="{C2DC5DBF-EE81-4B34-BD82-4692745D9AF4}" srcId="{2E8B0DF3-C7DC-4929-B65A-15DA042E9C18}" destId="{FACF857B-64F7-404F-A91A-BB23BE29C313}" srcOrd="0" destOrd="0" parTransId="{909D2749-A45C-4AEE-B4C3-B403710C1902}" sibTransId="{C77B7001-4936-462F-A556-F137BEEAD324}"/>
    <dgm:cxn modelId="{4BBDC0D0-3E83-45A2-A49A-C7D8E986346B}" srcId="{2E8B0DF3-C7DC-4929-B65A-15DA042E9C18}" destId="{A45CD74F-3D04-49D6-A704-57BE181FDC76}" srcOrd="7" destOrd="0" parTransId="{DF562A52-6124-48CF-9FC1-CD27B7FAC27D}" sibTransId="{F705A649-B950-45C0-9C2D-700F29C3906A}"/>
    <dgm:cxn modelId="{246F7817-D385-4601-A215-F02B76DE557E}" type="presOf" srcId="{09D99AA0-E68F-415D-975D-59E2D721EBAA}" destId="{A71D636F-A0F2-4F3B-ABEC-9A40485D8AB9}" srcOrd="0" destOrd="0" presId="urn:microsoft.com/office/officeart/2005/8/layout/hChevron3"/>
    <dgm:cxn modelId="{DDBE5F6B-873B-4A9F-AC61-6D760ABECFB4}" srcId="{2E8B0DF3-C7DC-4929-B65A-15DA042E9C18}" destId="{A5BD37AC-E77C-4080-B075-0A8DA4D8CE6A}" srcOrd="5" destOrd="0" parTransId="{8A205BD7-6562-405B-8B31-36DED9AE1A50}" sibTransId="{E56EBA1D-C1EA-4FCC-9375-9289E37E120C}"/>
    <dgm:cxn modelId="{2382165A-A903-4BA0-A39B-B8E7C898C310}" srcId="{2E8B0DF3-C7DC-4929-B65A-15DA042E9C18}" destId="{61AE1CE2-7068-4BEC-8CF5-444A862850F6}" srcOrd="3" destOrd="0" parTransId="{FDB37260-FBFE-42A1-AE61-A4C852DA07BE}" sibTransId="{61813CD7-DEB7-420B-A426-E31F99F53E31}"/>
    <dgm:cxn modelId="{D5D783EC-0EFC-490D-96E4-16AA010579D8}" srcId="{2E8B0DF3-C7DC-4929-B65A-15DA042E9C18}" destId="{F93BD97A-CC6D-4859-B473-B4B9EE0783EE}" srcOrd="2" destOrd="0" parTransId="{D9605279-0141-434C-B1A9-9B58E4ED8986}" sibTransId="{4E63C108-0664-48F3-8C72-869D8B7C1430}"/>
    <dgm:cxn modelId="{B1E9453C-39AD-4D98-801F-D6486D98D9C3}" srcId="{2E8B0DF3-C7DC-4929-B65A-15DA042E9C18}" destId="{DF35CA63-C6E2-43B8-8D90-E77BA65411F2}" srcOrd="6" destOrd="0" parTransId="{BDF6947D-81BA-4B8C-ABAE-1CD4C2840082}" sibTransId="{26E27BA1-DDFD-47DD-AD1A-75658FB313C5}"/>
    <dgm:cxn modelId="{BAA63D9E-5F82-49C2-99D2-3BE0E10BDD51}" type="presParOf" srcId="{B508CF33-27F0-4AE1-BB58-2050AA457C1E}" destId="{B296CFA7-CEA1-473F-B632-A976A1045BB3}" srcOrd="0" destOrd="0" presId="urn:microsoft.com/office/officeart/2005/8/layout/hChevron3"/>
    <dgm:cxn modelId="{B88D63ED-2307-4F51-A9D5-3ED355485878}" type="presParOf" srcId="{B508CF33-27F0-4AE1-BB58-2050AA457C1E}" destId="{E9A93DFE-569A-4E8D-ACD8-BF22830AC422}" srcOrd="1" destOrd="0" presId="urn:microsoft.com/office/officeart/2005/8/layout/hChevron3"/>
    <dgm:cxn modelId="{BEC9ACA9-8DE6-4D36-B030-59883CCA0D4E}" type="presParOf" srcId="{B508CF33-27F0-4AE1-BB58-2050AA457C1E}" destId="{49678BA1-6934-48E2-82BC-7421FF862F13}" srcOrd="2" destOrd="0" presId="urn:microsoft.com/office/officeart/2005/8/layout/hChevron3"/>
    <dgm:cxn modelId="{2839B13E-7539-4B2C-BC9E-2521BA04DEB9}" type="presParOf" srcId="{B508CF33-27F0-4AE1-BB58-2050AA457C1E}" destId="{8C6FFD97-65D6-4FB7-B493-4D89DD0300DE}" srcOrd="3" destOrd="0" presId="urn:microsoft.com/office/officeart/2005/8/layout/hChevron3"/>
    <dgm:cxn modelId="{97FFE640-BB81-4FC6-AD4A-4D66D01BD723}" type="presParOf" srcId="{B508CF33-27F0-4AE1-BB58-2050AA457C1E}" destId="{91422ABA-4294-4D24-AC8B-FF0A5B726FA6}" srcOrd="4" destOrd="0" presId="urn:microsoft.com/office/officeart/2005/8/layout/hChevron3"/>
    <dgm:cxn modelId="{7246C648-A016-4283-9018-05F5ECA39F19}" type="presParOf" srcId="{B508CF33-27F0-4AE1-BB58-2050AA457C1E}" destId="{5014CB23-008F-4FF9-817E-CEBDA5B7E0D6}" srcOrd="5" destOrd="0" presId="urn:microsoft.com/office/officeart/2005/8/layout/hChevron3"/>
    <dgm:cxn modelId="{711253AF-79C6-426B-B537-35071CA2DA45}" type="presParOf" srcId="{B508CF33-27F0-4AE1-BB58-2050AA457C1E}" destId="{DF97F886-8918-4511-A18E-B783650C5E2F}" srcOrd="6" destOrd="0" presId="urn:microsoft.com/office/officeart/2005/8/layout/hChevron3"/>
    <dgm:cxn modelId="{45F29702-6641-47DA-AE75-5103CCD30CE8}" type="presParOf" srcId="{B508CF33-27F0-4AE1-BB58-2050AA457C1E}" destId="{13AF3E9C-6D84-42A5-BB65-F09D634121B3}" srcOrd="7" destOrd="0" presId="urn:microsoft.com/office/officeart/2005/8/layout/hChevron3"/>
    <dgm:cxn modelId="{76696FFE-F4F4-4A51-9BBE-5F5EA8EDD648}" type="presParOf" srcId="{B508CF33-27F0-4AE1-BB58-2050AA457C1E}" destId="{A71D636F-A0F2-4F3B-ABEC-9A40485D8AB9}" srcOrd="8" destOrd="0" presId="urn:microsoft.com/office/officeart/2005/8/layout/hChevron3"/>
    <dgm:cxn modelId="{A327C580-7A77-4F11-83DB-E86D346A5D57}" type="presParOf" srcId="{B508CF33-27F0-4AE1-BB58-2050AA457C1E}" destId="{992D22C9-8F67-4F12-8BB6-6AE0D3661F97}" srcOrd="9" destOrd="0" presId="urn:microsoft.com/office/officeart/2005/8/layout/hChevron3"/>
    <dgm:cxn modelId="{54C5ABBB-E8B6-4ED8-B41E-840BB0D764E8}" type="presParOf" srcId="{B508CF33-27F0-4AE1-BB58-2050AA457C1E}" destId="{87070355-E226-4AE0-927C-FADFA4171714}" srcOrd="10" destOrd="0" presId="urn:microsoft.com/office/officeart/2005/8/layout/hChevron3"/>
    <dgm:cxn modelId="{B10683F9-2E8D-4564-98D1-3D271B188D7C}" type="presParOf" srcId="{B508CF33-27F0-4AE1-BB58-2050AA457C1E}" destId="{95AF4E73-3DD1-43D8-8983-D716966E76EA}" srcOrd="11" destOrd="0" presId="urn:microsoft.com/office/officeart/2005/8/layout/hChevron3"/>
    <dgm:cxn modelId="{E629B47D-C4A3-4C85-9389-C5C96DF2C027}" type="presParOf" srcId="{B508CF33-27F0-4AE1-BB58-2050AA457C1E}" destId="{86096786-49F6-444B-8041-67829EFB2E16}" srcOrd="12" destOrd="0" presId="urn:microsoft.com/office/officeart/2005/8/layout/hChevron3"/>
    <dgm:cxn modelId="{8B9036A9-5C89-4A79-A0DF-FECF274EAD32}" type="presParOf" srcId="{B508CF33-27F0-4AE1-BB58-2050AA457C1E}" destId="{B4CB4543-3921-4EC2-AE19-B90AD19E2BD4}" srcOrd="13" destOrd="0" presId="urn:microsoft.com/office/officeart/2005/8/layout/hChevron3"/>
    <dgm:cxn modelId="{46447167-9591-4881-9CBC-B48111B4AF00}" type="presParOf" srcId="{B508CF33-27F0-4AE1-BB58-2050AA457C1E}" destId="{05CD82AB-4D8B-4ACE-88CD-A7766EADC642}" srcOrd="14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8B0DF3-C7DC-4929-B65A-15DA042E9C18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F857B-64F7-404F-A91A-BB23BE29C31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C77B7001-4936-462F-A556-F137BEEAD324}" type="sib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909D2749-A45C-4AEE-B4C3-B403710C1902}" type="par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76461C58-E087-4D0D-A7B8-61E2B32A76A9}">
      <dgm:prSet custT="1"/>
      <dgm:spPr>
        <a:xfrm rot="10800000">
          <a:off x="1622303" y="146993"/>
          <a:ext cx="1666577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1F3615BF-9748-46FC-9693-36E0E5F9B666}" type="parTrans" cxnId="{59484B3B-524E-456F-90C8-950862B92231}">
      <dgm:prSet/>
      <dgm:spPr/>
      <dgm:t>
        <a:bodyPr/>
        <a:lstStyle/>
        <a:p>
          <a:endParaRPr lang="en-US"/>
        </a:p>
      </dgm:t>
    </dgm:pt>
    <dgm:pt modelId="{35890833-5A43-4FB7-8675-5B5E2F929CDB}" type="sibTrans" cxnId="{59484B3B-524E-456F-90C8-950862B92231}">
      <dgm:prSet/>
      <dgm:spPr/>
      <dgm:t>
        <a:bodyPr/>
        <a:lstStyle/>
        <a:p>
          <a:endParaRPr lang="en-US"/>
        </a:p>
      </dgm:t>
    </dgm:pt>
    <dgm:pt modelId="{F5E8D5DB-1A37-474D-9F49-B0664C017E63}">
      <dgm:prSet phldrT="[Text]" custT="1"/>
      <dgm:spPr>
        <a:xfrm rot="10800000">
          <a:off x="3164375" y="146993"/>
          <a:ext cx="1712426" cy="696612"/>
        </a:xfr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pPr rtl="1"/>
          <a:r>
            <a:rPr lang="fa-IR" sz="1500" b="1" i="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5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2814FDA-447A-456A-89F1-27A7E33D9AF7}" type="parTrans" cxnId="{A19A8255-1B15-4FDE-8AFA-EDCEC732058E}">
      <dgm:prSet/>
      <dgm:spPr/>
      <dgm:t>
        <a:bodyPr/>
        <a:lstStyle/>
        <a:p>
          <a:endParaRPr lang="en-US"/>
        </a:p>
      </dgm:t>
    </dgm:pt>
    <dgm:pt modelId="{676C9836-C778-4917-B73E-A255F4A86993}" type="sibTrans" cxnId="{A19A8255-1B15-4FDE-8AFA-EDCEC732058E}">
      <dgm:prSet/>
      <dgm:spPr/>
      <dgm:t>
        <a:bodyPr/>
        <a:lstStyle/>
        <a:p>
          <a:endParaRPr lang="en-US"/>
        </a:p>
      </dgm:t>
    </dgm:pt>
    <dgm:pt modelId="{A0688BCD-16CF-4DFB-9E23-95FA41ED0B2F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773A973A-5765-4C28-B1BF-89727821C51F}" type="parTrans" cxnId="{82350547-71FF-4413-8416-422D379D7D60}">
      <dgm:prSet/>
      <dgm:spPr/>
      <dgm:t>
        <a:bodyPr/>
        <a:lstStyle/>
        <a:p>
          <a:endParaRPr lang="en-US"/>
        </a:p>
      </dgm:t>
    </dgm:pt>
    <dgm:pt modelId="{00742FC1-6AAE-4E94-82DB-7BA4B4F87978}" type="sibTrans" cxnId="{82350547-71FF-4413-8416-422D379D7D60}">
      <dgm:prSet/>
      <dgm:spPr/>
      <dgm:t>
        <a:bodyPr/>
        <a:lstStyle/>
        <a:p>
          <a:endParaRPr lang="en-US"/>
        </a:p>
      </dgm:t>
    </dgm:pt>
    <dgm:pt modelId="{AD84ACDC-0808-42F4-A492-B7E4A82D88F4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9E89F2F3-4582-408D-B03F-9CE041F822F3}" type="parTrans" cxnId="{60F5350C-4C8F-4B79-84EC-5B1E392BC826}">
      <dgm:prSet/>
      <dgm:spPr/>
      <dgm:t>
        <a:bodyPr/>
        <a:lstStyle/>
        <a:p>
          <a:endParaRPr lang="en-US"/>
        </a:p>
      </dgm:t>
    </dgm:pt>
    <dgm:pt modelId="{5955D0C3-DD82-4AB8-BF54-969BF899EDDC}" type="sibTrans" cxnId="{60F5350C-4C8F-4B79-84EC-5B1E392BC826}">
      <dgm:prSet/>
      <dgm:spPr/>
      <dgm:t>
        <a:bodyPr/>
        <a:lstStyle/>
        <a:p>
          <a:endParaRPr lang="en-US"/>
        </a:p>
      </dgm:t>
    </dgm:pt>
    <dgm:pt modelId="{EC66FBE2-47B1-4984-93F3-E225510254B7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EA3ACF1-F33C-4296-A4A8-DEB34FBE71F2}" type="parTrans" cxnId="{9E174F43-C33E-4037-A8D3-16375B076934}">
      <dgm:prSet/>
      <dgm:spPr/>
      <dgm:t>
        <a:bodyPr/>
        <a:lstStyle/>
        <a:p>
          <a:endParaRPr lang="en-US"/>
        </a:p>
      </dgm:t>
    </dgm:pt>
    <dgm:pt modelId="{F072F188-0FED-40BA-B7E7-E14D9F7F9EAD}" type="sibTrans" cxnId="{9E174F43-C33E-4037-A8D3-16375B076934}">
      <dgm:prSet/>
      <dgm:spPr/>
      <dgm:t>
        <a:bodyPr/>
        <a:lstStyle/>
        <a:p>
          <a:endParaRPr lang="en-US"/>
        </a:p>
      </dgm:t>
    </dgm:pt>
    <dgm:pt modelId="{1FE7EA4E-0EFE-48F4-87FD-2D73BA10BAF9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704CD6E-0039-4835-96AC-18639B8C5DAA}" type="parTrans" cxnId="{8502B8F7-51A3-4C85-9F45-0011ADF3D30D}">
      <dgm:prSet/>
      <dgm:spPr/>
      <dgm:t>
        <a:bodyPr/>
        <a:lstStyle/>
        <a:p>
          <a:endParaRPr lang="en-US"/>
        </a:p>
      </dgm:t>
    </dgm:pt>
    <dgm:pt modelId="{5A516C25-7993-48CD-AB51-6A280F7D7ABF}" type="sibTrans" cxnId="{8502B8F7-51A3-4C85-9F45-0011ADF3D30D}">
      <dgm:prSet/>
      <dgm:spPr/>
      <dgm:t>
        <a:bodyPr/>
        <a:lstStyle/>
        <a:p>
          <a:endParaRPr lang="en-US"/>
        </a:p>
      </dgm:t>
    </dgm:pt>
    <dgm:pt modelId="{55BB2AC1-8AFA-4F38-BFE8-BED32EEA395F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8A99DA16-4555-4E27-9642-D96DE77ECB5E}" type="parTrans" cxnId="{8C413827-230C-4677-8BD5-A354811B9D48}">
      <dgm:prSet/>
      <dgm:spPr/>
      <dgm:t>
        <a:bodyPr/>
        <a:lstStyle/>
        <a:p>
          <a:endParaRPr lang="en-US"/>
        </a:p>
      </dgm:t>
    </dgm:pt>
    <dgm:pt modelId="{12FC6B19-23FE-449D-A82F-F4799C90C8FA}" type="sibTrans" cxnId="{8C413827-230C-4677-8BD5-A354811B9D48}">
      <dgm:prSet/>
      <dgm:spPr/>
      <dgm:t>
        <a:bodyPr/>
        <a:lstStyle/>
        <a:p>
          <a:endParaRPr lang="en-US"/>
        </a:p>
      </dgm:t>
    </dgm:pt>
    <dgm:pt modelId="{B508CF33-27F0-4AE1-BB58-2050AA457C1E}" type="pres">
      <dgm:prSet presAssocID="{2E8B0DF3-C7DC-4929-B65A-15DA042E9C1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6CFA7-CEA1-473F-B632-A976A1045BB3}" type="pres">
      <dgm:prSet presAssocID="{FACF857B-64F7-404F-A91A-BB23BE29C313}" presName="parTxOnly" presStyleLbl="node1" presStyleIdx="0" presStyleCnt="8" custScaleX="106257" custScaleY="140381" custLinFactNeighborX="3249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9A93DFE-569A-4E8D-ACD8-BF22830AC422}" type="pres">
      <dgm:prSet presAssocID="{C77B7001-4936-462F-A556-F137BEEAD324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4AE00166-C0CF-4739-8872-A29E3EFBC8AC}" type="pres">
      <dgm:prSet presAssocID="{55BB2AC1-8AFA-4F38-BFE8-BED32EEA395F}" presName="parTxOnly" presStyleLbl="node1" presStyleIdx="1" presStyleCnt="8" custScaleX="111749" custScaleY="146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23370-1CED-424D-AD00-DFBF345D56B2}" type="pres">
      <dgm:prSet presAssocID="{12FC6B19-23FE-449D-A82F-F4799C90C8FA}" presName="parSpace" presStyleCnt="0"/>
      <dgm:spPr/>
    </dgm:pt>
    <dgm:pt modelId="{CD45A0C0-1AD5-4A22-B88E-C786DBA902F1}" type="pres">
      <dgm:prSet presAssocID="{EC66FBE2-47B1-4984-93F3-E225510254B7}" presName="parTxOnly" presStyleLbl="node1" presStyleIdx="2" presStyleCnt="8" custScaleX="140211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4211723-FDE5-4FC5-BC88-FCAB5D24ACDB}" type="pres">
      <dgm:prSet presAssocID="{F072F188-0FED-40BA-B7E7-E14D9F7F9EAD}" presName="parSpace" presStyleCnt="0"/>
      <dgm:spPr/>
    </dgm:pt>
    <dgm:pt modelId="{C4042513-A9B3-43B4-9F8C-44D19EFD7FE7}" type="pres">
      <dgm:prSet presAssocID="{76461C58-E087-4D0D-A7B8-61E2B32A76A9}" presName="parTxOnly" presStyleLbl="node1" presStyleIdx="3" presStyleCnt="8" custScaleX="136457" custScaleY="142594" custLinFactNeighborX="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A908601-91C5-4C05-BD58-3AC3A03AA16A}" type="pres">
      <dgm:prSet presAssocID="{35890833-5A43-4FB7-8675-5B5E2F929CDB}" presName="parSpace" presStyleCnt="0"/>
      <dgm:spPr/>
    </dgm:pt>
    <dgm:pt modelId="{3AF7F980-71CB-49FD-A79D-C19E65733343}" type="pres">
      <dgm:prSet presAssocID="{1FE7EA4E-0EFE-48F4-87FD-2D73BA10BAF9}" presName="parTxOnly" presStyleLbl="node1" presStyleIdx="4" presStyleCnt="8" custScaleX="121558" custScaleY="142594" custLinFactNeighborX="-42118" custLinFactNeighborY="-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7DA41BD-0A0E-4378-A627-688FC167201E}" type="pres">
      <dgm:prSet presAssocID="{5A516C25-7993-48CD-AB51-6A280F7D7ABF}" presName="parSpace" presStyleCnt="0"/>
      <dgm:spPr/>
    </dgm:pt>
    <dgm:pt modelId="{FA946CED-4B24-44B5-9E01-8BBECC96092D}" type="pres">
      <dgm:prSet presAssocID="{F5E8D5DB-1A37-474D-9F49-B0664C017E63}" presName="parTxOnly" presStyleLbl="node1" presStyleIdx="5" presStyleCnt="8" custScaleX="140211" custScaleY="142594" custLinFactNeighborX="4902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A2AC831-BB7D-4293-8B8D-D871E3296670}" type="pres">
      <dgm:prSet presAssocID="{676C9836-C778-4917-B73E-A255F4A86993}" presName="parSpace" presStyleCnt="0"/>
      <dgm:spPr/>
    </dgm:pt>
    <dgm:pt modelId="{8A657E15-9F98-45EF-A623-7F4AF6BACD14}" type="pres">
      <dgm:prSet presAssocID="{A0688BCD-16CF-4DFB-9E23-95FA41ED0B2F}" presName="parTxOnly" presStyleLbl="node1" presStyleIdx="6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9E8913E0-B047-4320-B64C-B8D303B7E864}" type="pres">
      <dgm:prSet presAssocID="{00742FC1-6AAE-4E94-82DB-7BA4B4F87978}" presName="parSpace" presStyleCnt="0"/>
      <dgm:spPr/>
    </dgm:pt>
    <dgm:pt modelId="{C054AF8A-E4DF-4185-B05B-9782E079C2EE}" type="pres">
      <dgm:prSet presAssocID="{AD84ACDC-0808-42F4-A492-B7E4A82D88F4}" presName="parTxOnly" presStyleLbl="node1" presStyleIdx="7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59484B3B-524E-456F-90C8-950862B92231}" srcId="{2E8B0DF3-C7DC-4929-B65A-15DA042E9C18}" destId="{76461C58-E087-4D0D-A7B8-61E2B32A76A9}" srcOrd="3" destOrd="0" parTransId="{1F3615BF-9748-46FC-9693-36E0E5F9B666}" sibTransId="{35890833-5A43-4FB7-8675-5B5E2F929CDB}"/>
    <dgm:cxn modelId="{2E729554-D2EF-409E-9A6F-448F6225ACA5}" type="presOf" srcId="{76461C58-E087-4D0D-A7B8-61E2B32A76A9}" destId="{C4042513-A9B3-43B4-9F8C-44D19EFD7FE7}" srcOrd="0" destOrd="0" presId="urn:microsoft.com/office/officeart/2005/8/layout/hChevron3"/>
    <dgm:cxn modelId="{16BB60E1-938C-4929-BC94-53723EA76130}" type="presOf" srcId="{EC66FBE2-47B1-4984-93F3-E225510254B7}" destId="{CD45A0C0-1AD5-4A22-B88E-C786DBA902F1}" srcOrd="0" destOrd="0" presId="urn:microsoft.com/office/officeart/2005/8/layout/hChevron3"/>
    <dgm:cxn modelId="{82350547-71FF-4413-8416-422D379D7D60}" srcId="{2E8B0DF3-C7DC-4929-B65A-15DA042E9C18}" destId="{A0688BCD-16CF-4DFB-9E23-95FA41ED0B2F}" srcOrd="6" destOrd="0" parTransId="{773A973A-5765-4C28-B1BF-89727821C51F}" sibTransId="{00742FC1-6AAE-4E94-82DB-7BA4B4F87978}"/>
    <dgm:cxn modelId="{8C413827-230C-4677-8BD5-A354811B9D48}" srcId="{2E8B0DF3-C7DC-4929-B65A-15DA042E9C18}" destId="{55BB2AC1-8AFA-4F38-BFE8-BED32EEA395F}" srcOrd="1" destOrd="0" parTransId="{8A99DA16-4555-4E27-9642-D96DE77ECB5E}" sibTransId="{12FC6B19-23FE-449D-A82F-F4799C90C8FA}"/>
    <dgm:cxn modelId="{A19A8255-1B15-4FDE-8AFA-EDCEC732058E}" srcId="{2E8B0DF3-C7DC-4929-B65A-15DA042E9C18}" destId="{F5E8D5DB-1A37-474D-9F49-B0664C017E63}" srcOrd="5" destOrd="0" parTransId="{22814FDA-447A-456A-89F1-27A7E33D9AF7}" sibTransId="{676C9836-C778-4917-B73E-A255F4A86993}"/>
    <dgm:cxn modelId="{5829B207-A575-47DA-B9B9-EFC9832A5131}" type="presOf" srcId="{A0688BCD-16CF-4DFB-9E23-95FA41ED0B2F}" destId="{8A657E15-9F98-45EF-A623-7F4AF6BACD14}" srcOrd="0" destOrd="0" presId="urn:microsoft.com/office/officeart/2005/8/layout/hChevron3"/>
    <dgm:cxn modelId="{C2DC5DBF-EE81-4B34-BD82-4692745D9AF4}" srcId="{2E8B0DF3-C7DC-4929-B65A-15DA042E9C18}" destId="{FACF857B-64F7-404F-A91A-BB23BE29C313}" srcOrd="0" destOrd="0" parTransId="{909D2749-A45C-4AEE-B4C3-B403710C1902}" sibTransId="{C77B7001-4936-462F-A556-F137BEEAD324}"/>
    <dgm:cxn modelId="{BEC47A38-28FA-4399-A415-0F9DA84CA511}" type="presOf" srcId="{FACF857B-64F7-404F-A91A-BB23BE29C313}" destId="{B296CFA7-CEA1-473F-B632-A976A1045BB3}" srcOrd="0" destOrd="0" presId="urn:microsoft.com/office/officeart/2005/8/layout/hChevron3"/>
    <dgm:cxn modelId="{F99EC7EB-7871-4AD1-90C7-B0BFCE4CA46C}" type="presOf" srcId="{55BB2AC1-8AFA-4F38-BFE8-BED32EEA395F}" destId="{4AE00166-C0CF-4739-8872-A29E3EFBC8AC}" srcOrd="0" destOrd="0" presId="urn:microsoft.com/office/officeart/2005/8/layout/hChevron3"/>
    <dgm:cxn modelId="{8502B8F7-51A3-4C85-9F45-0011ADF3D30D}" srcId="{2E8B0DF3-C7DC-4929-B65A-15DA042E9C18}" destId="{1FE7EA4E-0EFE-48F4-87FD-2D73BA10BAF9}" srcOrd="4" destOrd="0" parTransId="{0704CD6E-0039-4835-96AC-18639B8C5DAA}" sibTransId="{5A516C25-7993-48CD-AB51-6A280F7D7ABF}"/>
    <dgm:cxn modelId="{3CA95582-7875-477C-B441-3273DBFB7E29}" type="presOf" srcId="{1FE7EA4E-0EFE-48F4-87FD-2D73BA10BAF9}" destId="{3AF7F980-71CB-49FD-A79D-C19E65733343}" srcOrd="0" destOrd="0" presId="urn:microsoft.com/office/officeart/2005/8/layout/hChevron3"/>
    <dgm:cxn modelId="{9E174F43-C33E-4037-A8D3-16375B076934}" srcId="{2E8B0DF3-C7DC-4929-B65A-15DA042E9C18}" destId="{EC66FBE2-47B1-4984-93F3-E225510254B7}" srcOrd="2" destOrd="0" parTransId="{FEA3ACF1-F33C-4296-A4A8-DEB34FBE71F2}" sibTransId="{F072F188-0FED-40BA-B7E7-E14D9F7F9EAD}"/>
    <dgm:cxn modelId="{E4A597CC-2F45-4E7D-B751-04B9FD4B1BCF}" type="presOf" srcId="{AD84ACDC-0808-42F4-A492-B7E4A82D88F4}" destId="{C054AF8A-E4DF-4185-B05B-9782E079C2EE}" srcOrd="0" destOrd="0" presId="urn:microsoft.com/office/officeart/2005/8/layout/hChevron3"/>
    <dgm:cxn modelId="{CE1A5745-C219-4BC9-BC8E-5E60DD496FA6}" type="presOf" srcId="{F5E8D5DB-1A37-474D-9F49-B0664C017E63}" destId="{FA946CED-4B24-44B5-9E01-8BBECC96092D}" srcOrd="0" destOrd="0" presId="urn:microsoft.com/office/officeart/2005/8/layout/hChevron3"/>
    <dgm:cxn modelId="{60F5350C-4C8F-4B79-84EC-5B1E392BC826}" srcId="{2E8B0DF3-C7DC-4929-B65A-15DA042E9C18}" destId="{AD84ACDC-0808-42F4-A492-B7E4A82D88F4}" srcOrd="7" destOrd="0" parTransId="{9E89F2F3-4582-408D-B03F-9CE041F822F3}" sibTransId="{5955D0C3-DD82-4AB8-BF54-969BF899EDDC}"/>
    <dgm:cxn modelId="{963A3373-894F-44A0-8E7B-FA880E1D5F84}" type="presOf" srcId="{2E8B0DF3-C7DC-4929-B65A-15DA042E9C18}" destId="{B508CF33-27F0-4AE1-BB58-2050AA457C1E}" srcOrd="0" destOrd="0" presId="urn:microsoft.com/office/officeart/2005/8/layout/hChevron3"/>
    <dgm:cxn modelId="{30181CDA-DC54-4F41-9F06-83DB0583EE68}" type="presParOf" srcId="{B508CF33-27F0-4AE1-BB58-2050AA457C1E}" destId="{B296CFA7-CEA1-473F-B632-A976A1045BB3}" srcOrd="0" destOrd="0" presId="urn:microsoft.com/office/officeart/2005/8/layout/hChevron3"/>
    <dgm:cxn modelId="{7C699354-83F0-4C45-9692-F420227441E6}" type="presParOf" srcId="{B508CF33-27F0-4AE1-BB58-2050AA457C1E}" destId="{E9A93DFE-569A-4E8D-ACD8-BF22830AC422}" srcOrd="1" destOrd="0" presId="urn:microsoft.com/office/officeart/2005/8/layout/hChevron3"/>
    <dgm:cxn modelId="{FB39CBD2-6EE0-482D-BD63-4583EA83887D}" type="presParOf" srcId="{B508CF33-27F0-4AE1-BB58-2050AA457C1E}" destId="{4AE00166-C0CF-4739-8872-A29E3EFBC8AC}" srcOrd="2" destOrd="0" presId="urn:microsoft.com/office/officeart/2005/8/layout/hChevron3"/>
    <dgm:cxn modelId="{26E61D95-8643-4680-88F8-E1294BDCC789}" type="presParOf" srcId="{B508CF33-27F0-4AE1-BB58-2050AA457C1E}" destId="{3F423370-1CED-424D-AD00-DFBF345D56B2}" srcOrd="3" destOrd="0" presId="urn:microsoft.com/office/officeart/2005/8/layout/hChevron3"/>
    <dgm:cxn modelId="{03C06451-9506-4AAC-B4DA-319B83D96944}" type="presParOf" srcId="{B508CF33-27F0-4AE1-BB58-2050AA457C1E}" destId="{CD45A0C0-1AD5-4A22-B88E-C786DBA902F1}" srcOrd="4" destOrd="0" presId="urn:microsoft.com/office/officeart/2005/8/layout/hChevron3"/>
    <dgm:cxn modelId="{924D424D-986E-4EE8-B3FE-A6FB2E7D1694}" type="presParOf" srcId="{B508CF33-27F0-4AE1-BB58-2050AA457C1E}" destId="{F4211723-FDE5-4FC5-BC88-FCAB5D24ACDB}" srcOrd="5" destOrd="0" presId="urn:microsoft.com/office/officeart/2005/8/layout/hChevron3"/>
    <dgm:cxn modelId="{3B9566A4-FDB4-4F0C-9262-E048796401F1}" type="presParOf" srcId="{B508CF33-27F0-4AE1-BB58-2050AA457C1E}" destId="{C4042513-A9B3-43B4-9F8C-44D19EFD7FE7}" srcOrd="6" destOrd="0" presId="urn:microsoft.com/office/officeart/2005/8/layout/hChevron3"/>
    <dgm:cxn modelId="{4377D0B8-D488-4C7C-8630-A63F6B3CD77F}" type="presParOf" srcId="{B508CF33-27F0-4AE1-BB58-2050AA457C1E}" destId="{0A908601-91C5-4C05-BD58-3AC3A03AA16A}" srcOrd="7" destOrd="0" presId="urn:microsoft.com/office/officeart/2005/8/layout/hChevron3"/>
    <dgm:cxn modelId="{205B5A45-0110-4964-A1FC-13181F4795D6}" type="presParOf" srcId="{B508CF33-27F0-4AE1-BB58-2050AA457C1E}" destId="{3AF7F980-71CB-49FD-A79D-C19E65733343}" srcOrd="8" destOrd="0" presId="urn:microsoft.com/office/officeart/2005/8/layout/hChevron3"/>
    <dgm:cxn modelId="{66A9E04F-4AD0-481C-A867-16E6E4A9B73B}" type="presParOf" srcId="{B508CF33-27F0-4AE1-BB58-2050AA457C1E}" destId="{27DA41BD-0A0E-4378-A627-688FC167201E}" srcOrd="9" destOrd="0" presId="urn:microsoft.com/office/officeart/2005/8/layout/hChevron3"/>
    <dgm:cxn modelId="{6F0A0C00-7098-48B6-98B5-78B471B95403}" type="presParOf" srcId="{B508CF33-27F0-4AE1-BB58-2050AA457C1E}" destId="{FA946CED-4B24-44B5-9E01-8BBECC96092D}" srcOrd="10" destOrd="0" presId="urn:microsoft.com/office/officeart/2005/8/layout/hChevron3"/>
    <dgm:cxn modelId="{0D30F231-E5ED-4D94-95F8-7C7F47280AA6}" type="presParOf" srcId="{B508CF33-27F0-4AE1-BB58-2050AA457C1E}" destId="{3A2AC831-BB7D-4293-8B8D-D871E3296670}" srcOrd="11" destOrd="0" presId="urn:microsoft.com/office/officeart/2005/8/layout/hChevron3"/>
    <dgm:cxn modelId="{6081A7CA-EBB6-4E04-BD09-AD478FD5B767}" type="presParOf" srcId="{B508CF33-27F0-4AE1-BB58-2050AA457C1E}" destId="{8A657E15-9F98-45EF-A623-7F4AF6BACD14}" srcOrd="12" destOrd="0" presId="urn:microsoft.com/office/officeart/2005/8/layout/hChevron3"/>
    <dgm:cxn modelId="{962E003A-BC73-47D7-B1F7-AEFCC0B2A48D}" type="presParOf" srcId="{B508CF33-27F0-4AE1-BB58-2050AA457C1E}" destId="{9E8913E0-B047-4320-B64C-B8D303B7E864}" srcOrd="13" destOrd="0" presId="urn:microsoft.com/office/officeart/2005/8/layout/hChevron3"/>
    <dgm:cxn modelId="{B66E3F12-C5D2-4C80-8E07-1D1DD75F1E21}" type="presParOf" srcId="{B508CF33-27F0-4AE1-BB58-2050AA457C1E}" destId="{C054AF8A-E4DF-4185-B05B-9782E079C2EE}" srcOrd="14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8B0DF3-C7DC-4929-B65A-15DA042E9C18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F857B-64F7-404F-A91A-BB23BE29C31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C77B7001-4936-462F-A556-F137BEEAD324}" type="sib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909D2749-A45C-4AEE-B4C3-B403710C1902}" type="par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76461C58-E087-4D0D-A7B8-61E2B32A76A9}">
      <dgm:prSet custT="1"/>
      <dgm:spPr>
        <a:xfrm rot="10800000">
          <a:off x="1622303" y="146993"/>
          <a:ext cx="1666577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1F3615BF-9748-46FC-9693-36E0E5F9B666}" type="parTrans" cxnId="{59484B3B-524E-456F-90C8-950862B92231}">
      <dgm:prSet/>
      <dgm:spPr/>
      <dgm:t>
        <a:bodyPr/>
        <a:lstStyle/>
        <a:p>
          <a:endParaRPr lang="en-US"/>
        </a:p>
      </dgm:t>
    </dgm:pt>
    <dgm:pt modelId="{35890833-5A43-4FB7-8675-5B5E2F929CDB}" type="sibTrans" cxnId="{59484B3B-524E-456F-90C8-950862B92231}">
      <dgm:prSet/>
      <dgm:spPr/>
      <dgm:t>
        <a:bodyPr/>
        <a:lstStyle/>
        <a:p>
          <a:endParaRPr lang="en-US"/>
        </a:p>
      </dgm:t>
    </dgm:pt>
    <dgm:pt modelId="{F5E8D5DB-1A37-474D-9F49-B0664C017E63}">
      <dgm:prSet phldrT="[Text]" custT="1"/>
      <dgm:spPr>
        <a:xfrm rot="10800000">
          <a:off x="3164375" y="146993"/>
          <a:ext cx="1712426" cy="696612"/>
        </a:xfr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pPr rtl="1"/>
          <a:r>
            <a:rPr lang="fa-IR" sz="1500" b="1" i="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5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2814FDA-447A-456A-89F1-27A7E33D9AF7}" type="parTrans" cxnId="{A19A8255-1B15-4FDE-8AFA-EDCEC732058E}">
      <dgm:prSet/>
      <dgm:spPr/>
      <dgm:t>
        <a:bodyPr/>
        <a:lstStyle/>
        <a:p>
          <a:endParaRPr lang="en-US"/>
        </a:p>
      </dgm:t>
    </dgm:pt>
    <dgm:pt modelId="{676C9836-C778-4917-B73E-A255F4A86993}" type="sibTrans" cxnId="{A19A8255-1B15-4FDE-8AFA-EDCEC732058E}">
      <dgm:prSet/>
      <dgm:spPr/>
      <dgm:t>
        <a:bodyPr/>
        <a:lstStyle/>
        <a:p>
          <a:endParaRPr lang="en-US"/>
        </a:p>
      </dgm:t>
    </dgm:pt>
    <dgm:pt modelId="{A0688BCD-16CF-4DFB-9E23-95FA41ED0B2F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773A973A-5765-4C28-B1BF-89727821C51F}" type="parTrans" cxnId="{82350547-71FF-4413-8416-422D379D7D60}">
      <dgm:prSet/>
      <dgm:spPr/>
      <dgm:t>
        <a:bodyPr/>
        <a:lstStyle/>
        <a:p>
          <a:endParaRPr lang="en-US"/>
        </a:p>
      </dgm:t>
    </dgm:pt>
    <dgm:pt modelId="{00742FC1-6AAE-4E94-82DB-7BA4B4F87978}" type="sibTrans" cxnId="{82350547-71FF-4413-8416-422D379D7D60}">
      <dgm:prSet/>
      <dgm:spPr/>
      <dgm:t>
        <a:bodyPr/>
        <a:lstStyle/>
        <a:p>
          <a:endParaRPr lang="en-US"/>
        </a:p>
      </dgm:t>
    </dgm:pt>
    <dgm:pt modelId="{AD84ACDC-0808-42F4-A492-B7E4A82D88F4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9E89F2F3-4582-408D-B03F-9CE041F822F3}" type="parTrans" cxnId="{60F5350C-4C8F-4B79-84EC-5B1E392BC826}">
      <dgm:prSet/>
      <dgm:spPr/>
      <dgm:t>
        <a:bodyPr/>
        <a:lstStyle/>
        <a:p>
          <a:endParaRPr lang="en-US"/>
        </a:p>
      </dgm:t>
    </dgm:pt>
    <dgm:pt modelId="{5955D0C3-DD82-4AB8-BF54-969BF899EDDC}" type="sibTrans" cxnId="{60F5350C-4C8F-4B79-84EC-5B1E392BC826}">
      <dgm:prSet/>
      <dgm:spPr/>
      <dgm:t>
        <a:bodyPr/>
        <a:lstStyle/>
        <a:p>
          <a:endParaRPr lang="en-US"/>
        </a:p>
      </dgm:t>
    </dgm:pt>
    <dgm:pt modelId="{EC66FBE2-47B1-4984-93F3-E225510254B7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EA3ACF1-F33C-4296-A4A8-DEB34FBE71F2}" type="parTrans" cxnId="{9E174F43-C33E-4037-A8D3-16375B076934}">
      <dgm:prSet/>
      <dgm:spPr/>
      <dgm:t>
        <a:bodyPr/>
        <a:lstStyle/>
        <a:p>
          <a:endParaRPr lang="en-US"/>
        </a:p>
      </dgm:t>
    </dgm:pt>
    <dgm:pt modelId="{F072F188-0FED-40BA-B7E7-E14D9F7F9EAD}" type="sibTrans" cxnId="{9E174F43-C33E-4037-A8D3-16375B076934}">
      <dgm:prSet/>
      <dgm:spPr/>
      <dgm:t>
        <a:bodyPr/>
        <a:lstStyle/>
        <a:p>
          <a:endParaRPr lang="en-US"/>
        </a:p>
      </dgm:t>
    </dgm:pt>
    <dgm:pt modelId="{1FE7EA4E-0EFE-48F4-87FD-2D73BA10BAF9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704CD6E-0039-4835-96AC-18639B8C5DAA}" type="parTrans" cxnId="{8502B8F7-51A3-4C85-9F45-0011ADF3D30D}">
      <dgm:prSet/>
      <dgm:spPr/>
      <dgm:t>
        <a:bodyPr/>
        <a:lstStyle/>
        <a:p>
          <a:endParaRPr lang="en-US"/>
        </a:p>
      </dgm:t>
    </dgm:pt>
    <dgm:pt modelId="{5A516C25-7993-48CD-AB51-6A280F7D7ABF}" type="sibTrans" cxnId="{8502B8F7-51A3-4C85-9F45-0011ADF3D30D}">
      <dgm:prSet/>
      <dgm:spPr/>
      <dgm:t>
        <a:bodyPr/>
        <a:lstStyle/>
        <a:p>
          <a:endParaRPr lang="en-US"/>
        </a:p>
      </dgm:t>
    </dgm:pt>
    <dgm:pt modelId="{55BB2AC1-8AFA-4F38-BFE8-BED32EEA395F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8A99DA16-4555-4E27-9642-D96DE77ECB5E}" type="parTrans" cxnId="{8C413827-230C-4677-8BD5-A354811B9D48}">
      <dgm:prSet/>
      <dgm:spPr/>
      <dgm:t>
        <a:bodyPr/>
        <a:lstStyle/>
        <a:p>
          <a:endParaRPr lang="en-US"/>
        </a:p>
      </dgm:t>
    </dgm:pt>
    <dgm:pt modelId="{12FC6B19-23FE-449D-A82F-F4799C90C8FA}" type="sibTrans" cxnId="{8C413827-230C-4677-8BD5-A354811B9D48}">
      <dgm:prSet/>
      <dgm:spPr/>
      <dgm:t>
        <a:bodyPr/>
        <a:lstStyle/>
        <a:p>
          <a:endParaRPr lang="en-US"/>
        </a:p>
      </dgm:t>
    </dgm:pt>
    <dgm:pt modelId="{B508CF33-27F0-4AE1-BB58-2050AA457C1E}" type="pres">
      <dgm:prSet presAssocID="{2E8B0DF3-C7DC-4929-B65A-15DA042E9C1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6CFA7-CEA1-473F-B632-A976A1045BB3}" type="pres">
      <dgm:prSet presAssocID="{FACF857B-64F7-404F-A91A-BB23BE29C313}" presName="parTxOnly" presStyleLbl="node1" presStyleIdx="0" presStyleCnt="8" custScaleX="106257" custScaleY="140381" custLinFactNeighborX="3249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9A93DFE-569A-4E8D-ACD8-BF22830AC422}" type="pres">
      <dgm:prSet presAssocID="{C77B7001-4936-462F-A556-F137BEEAD324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4AE00166-C0CF-4739-8872-A29E3EFBC8AC}" type="pres">
      <dgm:prSet presAssocID="{55BB2AC1-8AFA-4F38-BFE8-BED32EEA395F}" presName="parTxOnly" presStyleLbl="node1" presStyleIdx="1" presStyleCnt="8" custScaleX="111749" custScaleY="146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23370-1CED-424D-AD00-DFBF345D56B2}" type="pres">
      <dgm:prSet presAssocID="{12FC6B19-23FE-449D-A82F-F4799C90C8FA}" presName="parSpace" presStyleCnt="0"/>
      <dgm:spPr/>
    </dgm:pt>
    <dgm:pt modelId="{CD45A0C0-1AD5-4A22-B88E-C786DBA902F1}" type="pres">
      <dgm:prSet presAssocID="{EC66FBE2-47B1-4984-93F3-E225510254B7}" presName="parTxOnly" presStyleLbl="node1" presStyleIdx="2" presStyleCnt="8" custScaleX="140211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4211723-FDE5-4FC5-BC88-FCAB5D24ACDB}" type="pres">
      <dgm:prSet presAssocID="{F072F188-0FED-40BA-B7E7-E14D9F7F9EAD}" presName="parSpace" presStyleCnt="0"/>
      <dgm:spPr/>
    </dgm:pt>
    <dgm:pt modelId="{C4042513-A9B3-43B4-9F8C-44D19EFD7FE7}" type="pres">
      <dgm:prSet presAssocID="{76461C58-E087-4D0D-A7B8-61E2B32A76A9}" presName="parTxOnly" presStyleLbl="node1" presStyleIdx="3" presStyleCnt="8" custScaleX="136457" custScaleY="142594" custLinFactNeighborX="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A908601-91C5-4C05-BD58-3AC3A03AA16A}" type="pres">
      <dgm:prSet presAssocID="{35890833-5A43-4FB7-8675-5B5E2F929CDB}" presName="parSpace" presStyleCnt="0"/>
      <dgm:spPr/>
    </dgm:pt>
    <dgm:pt modelId="{3AF7F980-71CB-49FD-A79D-C19E65733343}" type="pres">
      <dgm:prSet presAssocID="{1FE7EA4E-0EFE-48F4-87FD-2D73BA10BAF9}" presName="parTxOnly" presStyleLbl="node1" presStyleIdx="4" presStyleCnt="8" custScaleX="121558" custScaleY="142594" custLinFactNeighborX="-42118" custLinFactNeighborY="-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7DA41BD-0A0E-4378-A627-688FC167201E}" type="pres">
      <dgm:prSet presAssocID="{5A516C25-7993-48CD-AB51-6A280F7D7ABF}" presName="parSpace" presStyleCnt="0"/>
      <dgm:spPr/>
    </dgm:pt>
    <dgm:pt modelId="{FA946CED-4B24-44B5-9E01-8BBECC96092D}" type="pres">
      <dgm:prSet presAssocID="{F5E8D5DB-1A37-474D-9F49-B0664C017E63}" presName="parTxOnly" presStyleLbl="node1" presStyleIdx="5" presStyleCnt="8" custScaleX="140211" custScaleY="142594" custLinFactNeighborX="4902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A2AC831-BB7D-4293-8B8D-D871E3296670}" type="pres">
      <dgm:prSet presAssocID="{676C9836-C778-4917-B73E-A255F4A86993}" presName="parSpace" presStyleCnt="0"/>
      <dgm:spPr/>
    </dgm:pt>
    <dgm:pt modelId="{8A657E15-9F98-45EF-A623-7F4AF6BACD14}" type="pres">
      <dgm:prSet presAssocID="{A0688BCD-16CF-4DFB-9E23-95FA41ED0B2F}" presName="parTxOnly" presStyleLbl="node1" presStyleIdx="6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9E8913E0-B047-4320-B64C-B8D303B7E864}" type="pres">
      <dgm:prSet presAssocID="{00742FC1-6AAE-4E94-82DB-7BA4B4F87978}" presName="parSpace" presStyleCnt="0"/>
      <dgm:spPr/>
    </dgm:pt>
    <dgm:pt modelId="{C054AF8A-E4DF-4185-B05B-9782E079C2EE}" type="pres">
      <dgm:prSet presAssocID="{AD84ACDC-0808-42F4-A492-B7E4A82D88F4}" presName="parTxOnly" presStyleLbl="node1" presStyleIdx="7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59484B3B-524E-456F-90C8-950862B92231}" srcId="{2E8B0DF3-C7DC-4929-B65A-15DA042E9C18}" destId="{76461C58-E087-4D0D-A7B8-61E2B32A76A9}" srcOrd="3" destOrd="0" parTransId="{1F3615BF-9748-46FC-9693-36E0E5F9B666}" sibTransId="{35890833-5A43-4FB7-8675-5B5E2F929CDB}"/>
    <dgm:cxn modelId="{F70C3D4A-5F5A-4E32-B3DC-0DF5FC5994BA}" type="presOf" srcId="{1FE7EA4E-0EFE-48F4-87FD-2D73BA10BAF9}" destId="{3AF7F980-71CB-49FD-A79D-C19E65733343}" srcOrd="0" destOrd="0" presId="urn:microsoft.com/office/officeart/2005/8/layout/hChevron3"/>
    <dgm:cxn modelId="{6A594096-1E19-4780-9946-20BC454CABF9}" type="presOf" srcId="{AD84ACDC-0808-42F4-A492-B7E4A82D88F4}" destId="{C054AF8A-E4DF-4185-B05B-9782E079C2EE}" srcOrd="0" destOrd="0" presId="urn:microsoft.com/office/officeart/2005/8/layout/hChevron3"/>
    <dgm:cxn modelId="{82350547-71FF-4413-8416-422D379D7D60}" srcId="{2E8B0DF3-C7DC-4929-B65A-15DA042E9C18}" destId="{A0688BCD-16CF-4DFB-9E23-95FA41ED0B2F}" srcOrd="6" destOrd="0" parTransId="{773A973A-5765-4C28-B1BF-89727821C51F}" sibTransId="{00742FC1-6AAE-4E94-82DB-7BA4B4F87978}"/>
    <dgm:cxn modelId="{3AE73FC0-D415-4285-A6E9-7F4DD78C05A8}" type="presOf" srcId="{2E8B0DF3-C7DC-4929-B65A-15DA042E9C18}" destId="{B508CF33-27F0-4AE1-BB58-2050AA457C1E}" srcOrd="0" destOrd="0" presId="urn:microsoft.com/office/officeart/2005/8/layout/hChevron3"/>
    <dgm:cxn modelId="{8C413827-230C-4677-8BD5-A354811B9D48}" srcId="{2E8B0DF3-C7DC-4929-B65A-15DA042E9C18}" destId="{55BB2AC1-8AFA-4F38-BFE8-BED32EEA395F}" srcOrd="1" destOrd="0" parTransId="{8A99DA16-4555-4E27-9642-D96DE77ECB5E}" sibTransId="{12FC6B19-23FE-449D-A82F-F4799C90C8FA}"/>
    <dgm:cxn modelId="{A19A8255-1B15-4FDE-8AFA-EDCEC732058E}" srcId="{2E8B0DF3-C7DC-4929-B65A-15DA042E9C18}" destId="{F5E8D5DB-1A37-474D-9F49-B0664C017E63}" srcOrd="5" destOrd="0" parTransId="{22814FDA-447A-456A-89F1-27A7E33D9AF7}" sibTransId="{676C9836-C778-4917-B73E-A255F4A86993}"/>
    <dgm:cxn modelId="{B1208BA7-9BED-4A9F-8971-5D0298556942}" type="presOf" srcId="{55BB2AC1-8AFA-4F38-BFE8-BED32EEA395F}" destId="{4AE00166-C0CF-4739-8872-A29E3EFBC8AC}" srcOrd="0" destOrd="0" presId="urn:microsoft.com/office/officeart/2005/8/layout/hChevron3"/>
    <dgm:cxn modelId="{C2DC5DBF-EE81-4B34-BD82-4692745D9AF4}" srcId="{2E8B0DF3-C7DC-4929-B65A-15DA042E9C18}" destId="{FACF857B-64F7-404F-A91A-BB23BE29C313}" srcOrd="0" destOrd="0" parTransId="{909D2749-A45C-4AEE-B4C3-B403710C1902}" sibTransId="{C77B7001-4936-462F-A556-F137BEEAD324}"/>
    <dgm:cxn modelId="{75104F99-8937-44D3-957A-32A80B6B26E5}" type="presOf" srcId="{A0688BCD-16CF-4DFB-9E23-95FA41ED0B2F}" destId="{8A657E15-9F98-45EF-A623-7F4AF6BACD14}" srcOrd="0" destOrd="0" presId="urn:microsoft.com/office/officeart/2005/8/layout/hChevron3"/>
    <dgm:cxn modelId="{8502B8F7-51A3-4C85-9F45-0011ADF3D30D}" srcId="{2E8B0DF3-C7DC-4929-B65A-15DA042E9C18}" destId="{1FE7EA4E-0EFE-48F4-87FD-2D73BA10BAF9}" srcOrd="4" destOrd="0" parTransId="{0704CD6E-0039-4835-96AC-18639B8C5DAA}" sibTransId="{5A516C25-7993-48CD-AB51-6A280F7D7ABF}"/>
    <dgm:cxn modelId="{9E174F43-C33E-4037-A8D3-16375B076934}" srcId="{2E8B0DF3-C7DC-4929-B65A-15DA042E9C18}" destId="{EC66FBE2-47B1-4984-93F3-E225510254B7}" srcOrd="2" destOrd="0" parTransId="{FEA3ACF1-F33C-4296-A4A8-DEB34FBE71F2}" sibTransId="{F072F188-0FED-40BA-B7E7-E14D9F7F9EAD}"/>
    <dgm:cxn modelId="{6FA53717-8A05-4A56-A2BA-9A1632184911}" type="presOf" srcId="{FACF857B-64F7-404F-A91A-BB23BE29C313}" destId="{B296CFA7-CEA1-473F-B632-A976A1045BB3}" srcOrd="0" destOrd="0" presId="urn:microsoft.com/office/officeart/2005/8/layout/hChevron3"/>
    <dgm:cxn modelId="{30560376-F2A3-4891-9E46-119614820CB7}" type="presOf" srcId="{EC66FBE2-47B1-4984-93F3-E225510254B7}" destId="{CD45A0C0-1AD5-4A22-B88E-C786DBA902F1}" srcOrd="0" destOrd="0" presId="urn:microsoft.com/office/officeart/2005/8/layout/hChevron3"/>
    <dgm:cxn modelId="{49A11996-28BE-4B2D-BD57-F7641C259DD9}" type="presOf" srcId="{76461C58-E087-4D0D-A7B8-61E2B32A76A9}" destId="{C4042513-A9B3-43B4-9F8C-44D19EFD7FE7}" srcOrd="0" destOrd="0" presId="urn:microsoft.com/office/officeart/2005/8/layout/hChevron3"/>
    <dgm:cxn modelId="{60F5350C-4C8F-4B79-84EC-5B1E392BC826}" srcId="{2E8B0DF3-C7DC-4929-B65A-15DA042E9C18}" destId="{AD84ACDC-0808-42F4-A492-B7E4A82D88F4}" srcOrd="7" destOrd="0" parTransId="{9E89F2F3-4582-408D-B03F-9CE041F822F3}" sibTransId="{5955D0C3-DD82-4AB8-BF54-969BF899EDDC}"/>
    <dgm:cxn modelId="{A03DEC52-74A7-45B3-9E30-01AF417A734E}" type="presOf" srcId="{F5E8D5DB-1A37-474D-9F49-B0664C017E63}" destId="{FA946CED-4B24-44B5-9E01-8BBECC96092D}" srcOrd="0" destOrd="0" presId="urn:microsoft.com/office/officeart/2005/8/layout/hChevron3"/>
    <dgm:cxn modelId="{2B125A89-E431-4B4E-AA9C-5C3EA5D61492}" type="presParOf" srcId="{B508CF33-27F0-4AE1-BB58-2050AA457C1E}" destId="{B296CFA7-CEA1-473F-B632-A976A1045BB3}" srcOrd="0" destOrd="0" presId="urn:microsoft.com/office/officeart/2005/8/layout/hChevron3"/>
    <dgm:cxn modelId="{11F4415A-984B-4082-9103-9A46258A06A9}" type="presParOf" srcId="{B508CF33-27F0-4AE1-BB58-2050AA457C1E}" destId="{E9A93DFE-569A-4E8D-ACD8-BF22830AC422}" srcOrd="1" destOrd="0" presId="urn:microsoft.com/office/officeart/2005/8/layout/hChevron3"/>
    <dgm:cxn modelId="{4598D3E3-B5AB-46C1-AAF3-3A05575CC006}" type="presParOf" srcId="{B508CF33-27F0-4AE1-BB58-2050AA457C1E}" destId="{4AE00166-C0CF-4739-8872-A29E3EFBC8AC}" srcOrd="2" destOrd="0" presId="urn:microsoft.com/office/officeart/2005/8/layout/hChevron3"/>
    <dgm:cxn modelId="{AAE18950-926A-4188-9331-0C327BE2937F}" type="presParOf" srcId="{B508CF33-27F0-4AE1-BB58-2050AA457C1E}" destId="{3F423370-1CED-424D-AD00-DFBF345D56B2}" srcOrd="3" destOrd="0" presId="urn:microsoft.com/office/officeart/2005/8/layout/hChevron3"/>
    <dgm:cxn modelId="{583EC866-DCA9-498F-B913-4BCDC958BE89}" type="presParOf" srcId="{B508CF33-27F0-4AE1-BB58-2050AA457C1E}" destId="{CD45A0C0-1AD5-4A22-B88E-C786DBA902F1}" srcOrd="4" destOrd="0" presId="urn:microsoft.com/office/officeart/2005/8/layout/hChevron3"/>
    <dgm:cxn modelId="{19DB3444-6B12-412D-AC68-DCF207652B74}" type="presParOf" srcId="{B508CF33-27F0-4AE1-BB58-2050AA457C1E}" destId="{F4211723-FDE5-4FC5-BC88-FCAB5D24ACDB}" srcOrd="5" destOrd="0" presId="urn:microsoft.com/office/officeart/2005/8/layout/hChevron3"/>
    <dgm:cxn modelId="{14B92BFA-979F-4AF2-A79F-C6C525AFBA15}" type="presParOf" srcId="{B508CF33-27F0-4AE1-BB58-2050AA457C1E}" destId="{C4042513-A9B3-43B4-9F8C-44D19EFD7FE7}" srcOrd="6" destOrd="0" presId="urn:microsoft.com/office/officeart/2005/8/layout/hChevron3"/>
    <dgm:cxn modelId="{1F048558-8BCF-474A-9D18-86876BD041EB}" type="presParOf" srcId="{B508CF33-27F0-4AE1-BB58-2050AA457C1E}" destId="{0A908601-91C5-4C05-BD58-3AC3A03AA16A}" srcOrd="7" destOrd="0" presId="urn:microsoft.com/office/officeart/2005/8/layout/hChevron3"/>
    <dgm:cxn modelId="{A60618FC-409E-4D64-9947-C9D84F1C56F6}" type="presParOf" srcId="{B508CF33-27F0-4AE1-BB58-2050AA457C1E}" destId="{3AF7F980-71CB-49FD-A79D-C19E65733343}" srcOrd="8" destOrd="0" presId="urn:microsoft.com/office/officeart/2005/8/layout/hChevron3"/>
    <dgm:cxn modelId="{1B203198-AF3C-4BF4-A03C-AFA07955E37C}" type="presParOf" srcId="{B508CF33-27F0-4AE1-BB58-2050AA457C1E}" destId="{27DA41BD-0A0E-4378-A627-688FC167201E}" srcOrd="9" destOrd="0" presId="urn:microsoft.com/office/officeart/2005/8/layout/hChevron3"/>
    <dgm:cxn modelId="{8495642B-FCA6-4622-A6DA-FFEE70878163}" type="presParOf" srcId="{B508CF33-27F0-4AE1-BB58-2050AA457C1E}" destId="{FA946CED-4B24-44B5-9E01-8BBECC96092D}" srcOrd="10" destOrd="0" presId="urn:microsoft.com/office/officeart/2005/8/layout/hChevron3"/>
    <dgm:cxn modelId="{EF8D3CD5-F19E-4BA0-933C-699950B9900D}" type="presParOf" srcId="{B508CF33-27F0-4AE1-BB58-2050AA457C1E}" destId="{3A2AC831-BB7D-4293-8B8D-D871E3296670}" srcOrd="11" destOrd="0" presId="urn:microsoft.com/office/officeart/2005/8/layout/hChevron3"/>
    <dgm:cxn modelId="{5AA7EF7C-0D74-4E47-82C1-840BE2D558FC}" type="presParOf" srcId="{B508CF33-27F0-4AE1-BB58-2050AA457C1E}" destId="{8A657E15-9F98-45EF-A623-7F4AF6BACD14}" srcOrd="12" destOrd="0" presId="urn:microsoft.com/office/officeart/2005/8/layout/hChevron3"/>
    <dgm:cxn modelId="{E27B6B90-9B2C-4C2C-995E-8DB96DF1519D}" type="presParOf" srcId="{B508CF33-27F0-4AE1-BB58-2050AA457C1E}" destId="{9E8913E0-B047-4320-B64C-B8D303B7E864}" srcOrd="13" destOrd="0" presId="urn:microsoft.com/office/officeart/2005/8/layout/hChevron3"/>
    <dgm:cxn modelId="{24D3E574-FAF4-4AEC-8CE0-8FB7A70744B9}" type="presParOf" srcId="{B508CF33-27F0-4AE1-BB58-2050AA457C1E}" destId="{C054AF8A-E4DF-4185-B05B-9782E079C2EE}" srcOrd="14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9874DE-5630-4655-9266-C22ED77C57A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66775AE-5D59-4474-BD12-EC01053D5EB5}">
      <dgm:prSet phldrT="[Text]" custT="1"/>
      <dgm:spPr/>
      <dgm:t>
        <a:bodyPr/>
        <a:lstStyle/>
        <a:p>
          <a:pPr algn="r" rtl="1"/>
          <a:r>
            <a:rPr lang="fa-IR" sz="3000" dirty="0" smtClean="0">
              <a:cs typeface="B Mitra" panose="00000400000000000000" pitchFamily="2" charset="-78"/>
            </a:rPr>
            <a:t>فاز اول</a:t>
          </a:r>
          <a:endParaRPr lang="fa-IR" sz="3000" dirty="0">
            <a:cs typeface="B Mitra" panose="00000400000000000000" pitchFamily="2" charset="-78"/>
          </a:endParaRPr>
        </a:p>
      </dgm:t>
    </dgm:pt>
    <dgm:pt modelId="{7EAC6AB7-66A2-4875-919B-263C67E5FED9}" type="parTrans" cxnId="{AC71B5D6-C1F3-4434-970D-39E569999965}">
      <dgm:prSet/>
      <dgm:spPr/>
      <dgm:t>
        <a:bodyPr/>
        <a:lstStyle/>
        <a:p>
          <a:pPr rtl="1"/>
          <a:endParaRPr lang="fa-IR"/>
        </a:p>
      </dgm:t>
    </dgm:pt>
    <dgm:pt modelId="{F0CCE580-E8A1-4030-B7F3-AFC4A6CFEC00}" type="sibTrans" cxnId="{AC71B5D6-C1F3-4434-970D-39E569999965}">
      <dgm:prSet/>
      <dgm:spPr/>
      <dgm:t>
        <a:bodyPr/>
        <a:lstStyle/>
        <a:p>
          <a:pPr rtl="1"/>
          <a:endParaRPr lang="fa-IR"/>
        </a:p>
      </dgm:t>
    </dgm:pt>
    <dgm:pt modelId="{83D8E530-8C41-4C4F-B3D0-E6721E1EC8EB}">
      <dgm:prSet phldrT="[Text]" custT="1"/>
      <dgm:spPr/>
      <dgm:t>
        <a:bodyPr/>
        <a:lstStyle/>
        <a:p>
          <a:pPr algn="r" rtl="1"/>
          <a:r>
            <a:rPr lang="fa-IR" sz="3000" dirty="0" smtClean="0">
              <a:cs typeface="B Mitra" panose="00000400000000000000" pitchFamily="2" charset="-78"/>
            </a:rPr>
            <a:t>فاز دوم</a:t>
          </a:r>
          <a:endParaRPr lang="fa-IR" sz="3000" dirty="0">
            <a:cs typeface="B Mitra" panose="00000400000000000000" pitchFamily="2" charset="-78"/>
          </a:endParaRPr>
        </a:p>
      </dgm:t>
    </dgm:pt>
    <dgm:pt modelId="{686ABBE8-60D2-4F1F-89F1-87B884462128}" type="parTrans" cxnId="{5E460777-029B-4FD9-B6AF-9AF8E6FBA5C8}">
      <dgm:prSet/>
      <dgm:spPr/>
      <dgm:t>
        <a:bodyPr/>
        <a:lstStyle/>
        <a:p>
          <a:pPr rtl="1"/>
          <a:endParaRPr lang="fa-IR"/>
        </a:p>
      </dgm:t>
    </dgm:pt>
    <dgm:pt modelId="{68FB5BE9-97EE-427E-9750-4A3DEDA7A841}" type="sibTrans" cxnId="{5E460777-029B-4FD9-B6AF-9AF8E6FBA5C8}">
      <dgm:prSet/>
      <dgm:spPr/>
      <dgm:t>
        <a:bodyPr/>
        <a:lstStyle/>
        <a:p>
          <a:pPr rtl="1"/>
          <a:endParaRPr lang="fa-IR"/>
        </a:p>
      </dgm:t>
    </dgm:pt>
    <dgm:pt modelId="{DE77DE06-C601-46F8-A4F7-530039140700}">
      <dgm:prSet phldrT="[Text]" custT="1"/>
      <dgm:spPr/>
      <dgm:t>
        <a:bodyPr/>
        <a:lstStyle/>
        <a:p>
          <a:pPr algn="r" rtl="1"/>
          <a:r>
            <a:rPr lang="fa-IR" sz="3000" dirty="0" smtClean="0">
              <a:cs typeface="B Mitra" panose="00000400000000000000" pitchFamily="2" charset="-78"/>
            </a:rPr>
            <a:t>فاز سوم</a:t>
          </a:r>
          <a:endParaRPr lang="fa-IR" sz="3000" dirty="0">
            <a:cs typeface="B Mitra" panose="00000400000000000000" pitchFamily="2" charset="-78"/>
          </a:endParaRPr>
        </a:p>
      </dgm:t>
    </dgm:pt>
    <dgm:pt modelId="{79D9BF71-E207-4088-B7CB-DFAB7579F49F}" type="parTrans" cxnId="{7CF3B50D-EFCB-462D-AB4A-1196B2687CFF}">
      <dgm:prSet/>
      <dgm:spPr/>
      <dgm:t>
        <a:bodyPr/>
        <a:lstStyle/>
        <a:p>
          <a:pPr rtl="1"/>
          <a:endParaRPr lang="fa-IR"/>
        </a:p>
      </dgm:t>
    </dgm:pt>
    <dgm:pt modelId="{F8384AB0-ECCE-460A-B3C0-4AFF1356D42F}" type="sibTrans" cxnId="{7CF3B50D-EFCB-462D-AB4A-1196B2687CFF}">
      <dgm:prSet/>
      <dgm:spPr/>
      <dgm:t>
        <a:bodyPr/>
        <a:lstStyle/>
        <a:p>
          <a:pPr rtl="1"/>
          <a:endParaRPr lang="fa-IR"/>
        </a:p>
      </dgm:t>
    </dgm:pt>
    <dgm:pt modelId="{15AC8B0B-9B1F-413B-85BE-59448FADC1DD}" type="pres">
      <dgm:prSet presAssocID="{F49874DE-5630-4655-9266-C22ED77C57AB}" presName="arrowDiagram" presStyleCnt="0">
        <dgm:presLayoutVars>
          <dgm:chMax val="5"/>
          <dgm:dir/>
          <dgm:resizeHandles val="exact"/>
        </dgm:presLayoutVars>
      </dgm:prSet>
      <dgm:spPr/>
    </dgm:pt>
    <dgm:pt modelId="{525A78BC-2915-45AA-9BB6-4880A466CB6F}" type="pres">
      <dgm:prSet presAssocID="{F49874DE-5630-4655-9266-C22ED77C57AB}" presName="arrow" presStyleLbl="bgShp" presStyleIdx="0" presStyleCnt="1" custLinFactNeighborX="234"/>
      <dgm:spPr/>
    </dgm:pt>
    <dgm:pt modelId="{78FE5D26-0D5E-48B3-BE42-FBEEA550CD8D}" type="pres">
      <dgm:prSet presAssocID="{F49874DE-5630-4655-9266-C22ED77C57AB}" presName="arrowDiagram3" presStyleCnt="0"/>
      <dgm:spPr/>
    </dgm:pt>
    <dgm:pt modelId="{37EDA450-A76E-4561-B4E3-58828BE138BE}" type="pres">
      <dgm:prSet presAssocID="{866775AE-5D59-4474-BD12-EC01053D5EB5}" presName="bullet3a" presStyleLbl="node1" presStyleIdx="0" presStyleCnt="3"/>
      <dgm:spPr/>
    </dgm:pt>
    <dgm:pt modelId="{35BE8A91-B155-473D-9865-27FE9342E1AA}" type="pres">
      <dgm:prSet presAssocID="{866775AE-5D59-4474-BD12-EC01053D5EB5}" presName="textBox3a" presStyleLbl="revTx" presStyleIdx="0" presStyleCnt="3" custScaleX="109340" custLinFactNeighborX="-44602" custLinFactNeighborY="-193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E6FA76B-EAC3-4C60-A03B-D89A3A9F73A6}" type="pres">
      <dgm:prSet presAssocID="{83D8E530-8C41-4C4F-B3D0-E6721E1EC8EB}" presName="bullet3b" presStyleLbl="node1" presStyleIdx="1" presStyleCnt="3"/>
      <dgm:spPr/>
    </dgm:pt>
    <dgm:pt modelId="{B5F382DE-D835-4AC0-94D8-8B3F73E92DFD}" type="pres">
      <dgm:prSet presAssocID="{83D8E530-8C41-4C4F-B3D0-E6721E1EC8EB}" presName="textBox3b" presStyleLbl="revTx" presStyleIdx="1" presStyleCnt="3" custScaleX="8085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78E0B1E-8715-49DA-80C8-401F26AA5276}" type="pres">
      <dgm:prSet presAssocID="{DE77DE06-C601-46F8-A4F7-530039140700}" presName="bullet3c" presStyleLbl="node1" presStyleIdx="2" presStyleCnt="3"/>
      <dgm:spPr/>
    </dgm:pt>
    <dgm:pt modelId="{C2AA6067-C047-4062-8840-5B4805A0F3AE}" type="pres">
      <dgm:prSet presAssocID="{DE77DE06-C601-46F8-A4F7-530039140700}" presName="textBox3c" presStyleLbl="revTx" presStyleIdx="2" presStyleCnt="3" custScaleY="83192" custLinFactNeighborX="-18558" custLinFactNeighborY="48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E460777-029B-4FD9-B6AF-9AF8E6FBA5C8}" srcId="{F49874DE-5630-4655-9266-C22ED77C57AB}" destId="{83D8E530-8C41-4C4F-B3D0-E6721E1EC8EB}" srcOrd="1" destOrd="0" parTransId="{686ABBE8-60D2-4F1F-89F1-87B884462128}" sibTransId="{68FB5BE9-97EE-427E-9750-4A3DEDA7A841}"/>
    <dgm:cxn modelId="{B4EE653F-710F-498D-90E8-3E97CE5CA7E9}" type="presOf" srcId="{83D8E530-8C41-4C4F-B3D0-E6721E1EC8EB}" destId="{B5F382DE-D835-4AC0-94D8-8B3F73E92DFD}" srcOrd="0" destOrd="0" presId="urn:microsoft.com/office/officeart/2005/8/layout/arrow2"/>
    <dgm:cxn modelId="{AB02340C-EAFE-4240-92DD-DF776317D9A0}" type="presOf" srcId="{F49874DE-5630-4655-9266-C22ED77C57AB}" destId="{15AC8B0B-9B1F-413B-85BE-59448FADC1DD}" srcOrd="0" destOrd="0" presId="urn:microsoft.com/office/officeart/2005/8/layout/arrow2"/>
    <dgm:cxn modelId="{AC71B5D6-C1F3-4434-970D-39E569999965}" srcId="{F49874DE-5630-4655-9266-C22ED77C57AB}" destId="{866775AE-5D59-4474-BD12-EC01053D5EB5}" srcOrd="0" destOrd="0" parTransId="{7EAC6AB7-66A2-4875-919B-263C67E5FED9}" sibTransId="{F0CCE580-E8A1-4030-B7F3-AFC4A6CFEC00}"/>
    <dgm:cxn modelId="{7CF3B50D-EFCB-462D-AB4A-1196B2687CFF}" srcId="{F49874DE-5630-4655-9266-C22ED77C57AB}" destId="{DE77DE06-C601-46F8-A4F7-530039140700}" srcOrd="2" destOrd="0" parTransId="{79D9BF71-E207-4088-B7CB-DFAB7579F49F}" sibTransId="{F8384AB0-ECCE-460A-B3C0-4AFF1356D42F}"/>
    <dgm:cxn modelId="{46E82567-9FA3-48B6-B31D-D9BCED1E7AAE}" type="presOf" srcId="{DE77DE06-C601-46F8-A4F7-530039140700}" destId="{C2AA6067-C047-4062-8840-5B4805A0F3AE}" srcOrd="0" destOrd="0" presId="urn:microsoft.com/office/officeart/2005/8/layout/arrow2"/>
    <dgm:cxn modelId="{D44648BE-EAFD-4463-9D47-0C717E6E71A3}" type="presOf" srcId="{866775AE-5D59-4474-BD12-EC01053D5EB5}" destId="{35BE8A91-B155-473D-9865-27FE9342E1AA}" srcOrd="0" destOrd="0" presId="urn:microsoft.com/office/officeart/2005/8/layout/arrow2"/>
    <dgm:cxn modelId="{558E9188-0C29-4035-8B6D-E95CC9A78933}" type="presParOf" srcId="{15AC8B0B-9B1F-413B-85BE-59448FADC1DD}" destId="{525A78BC-2915-45AA-9BB6-4880A466CB6F}" srcOrd="0" destOrd="0" presId="urn:microsoft.com/office/officeart/2005/8/layout/arrow2"/>
    <dgm:cxn modelId="{4B31E929-DF1C-49AE-BCCA-CFB92858A37C}" type="presParOf" srcId="{15AC8B0B-9B1F-413B-85BE-59448FADC1DD}" destId="{78FE5D26-0D5E-48B3-BE42-FBEEA550CD8D}" srcOrd="1" destOrd="0" presId="urn:microsoft.com/office/officeart/2005/8/layout/arrow2"/>
    <dgm:cxn modelId="{F704BE72-BD2E-4DD7-889E-F0185F04942C}" type="presParOf" srcId="{78FE5D26-0D5E-48B3-BE42-FBEEA550CD8D}" destId="{37EDA450-A76E-4561-B4E3-58828BE138BE}" srcOrd="0" destOrd="0" presId="urn:microsoft.com/office/officeart/2005/8/layout/arrow2"/>
    <dgm:cxn modelId="{0ED59A86-DAD0-49E3-9F44-71D0D29BF6D6}" type="presParOf" srcId="{78FE5D26-0D5E-48B3-BE42-FBEEA550CD8D}" destId="{35BE8A91-B155-473D-9865-27FE9342E1AA}" srcOrd="1" destOrd="0" presId="urn:microsoft.com/office/officeart/2005/8/layout/arrow2"/>
    <dgm:cxn modelId="{5204D9DE-A459-4F77-B88B-7F96D1F45B5E}" type="presParOf" srcId="{78FE5D26-0D5E-48B3-BE42-FBEEA550CD8D}" destId="{BE6FA76B-EAC3-4C60-A03B-D89A3A9F73A6}" srcOrd="2" destOrd="0" presId="urn:microsoft.com/office/officeart/2005/8/layout/arrow2"/>
    <dgm:cxn modelId="{CDD4BA15-7EC1-4F1C-9FE4-CA54D55D6C57}" type="presParOf" srcId="{78FE5D26-0D5E-48B3-BE42-FBEEA550CD8D}" destId="{B5F382DE-D835-4AC0-94D8-8B3F73E92DFD}" srcOrd="3" destOrd="0" presId="urn:microsoft.com/office/officeart/2005/8/layout/arrow2"/>
    <dgm:cxn modelId="{8B19B1CE-A8A0-4B01-8C51-0EA94B685843}" type="presParOf" srcId="{78FE5D26-0D5E-48B3-BE42-FBEEA550CD8D}" destId="{578E0B1E-8715-49DA-80C8-401F26AA5276}" srcOrd="4" destOrd="0" presId="urn:microsoft.com/office/officeart/2005/8/layout/arrow2"/>
    <dgm:cxn modelId="{5F798F4D-01BD-417E-B94C-86D70C93771C}" type="presParOf" srcId="{78FE5D26-0D5E-48B3-BE42-FBEEA550CD8D}" destId="{C2AA6067-C047-4062-8840-5B4805A0F3A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FF8909-F7EF-402E-9565-8C254F3ED55C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7F787C-BBD5-42C9-AAD2-CCAB79D7391F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a-IR" sz="2200" dirty="0" smtClean="0">
              <a:solidFill>
                <a:schemeClr val="tx1"/>
              </a:solidFill>
              <a:cs typeface="B Mitra" panose="00000400000000000000" pitchFamily="2" charset="-78"/>
            </a:rPr>
            <a:t>سال اول</a:t>
          </a:r>
          <a:endParaRPr lang="en-US" sz="2200" dirty="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AF36CEDA-31B0-4E2E-983B-8F41E466F58F}" type="parTrans" cxnId="{84ACF9F2-B053-4941-9AAA-6AE501E2F4DD}">
      <dgm:prSet/>
      <dgm:spPr/>
      <dgm:t>
        <a:bodyPr/>
        <a:lstStyle/>
        <a:p>
          <a:endParaRPr lang="en-US"/>
        </a:p>
      </dgm:t>
    </dgm:pt>
    <dgm:pt modelId="{CD4B57C4-471B-4F39-A029-DC4EB75E2319}" type="sibTrans" cxnId="{84ACF9F2-B053-4941-9AAA-6AE501E2F4DD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88A40A87-2C2C-4A96-BA49-F9D9B3B76FF1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Low" rtl="1"/>
          <a:endParaRPr lang="en-US" sz="2000" dirty="0">
            <a:cs typeface="B Mitra" panose="00000400000000000000" pitchFamily="2" charset="-78"/>
          </a:endParaRPr>
        </a:p>
      </dgm:t>
    </dgm:pt>
    <dgm:pt modelId="{D108AD50-CEB9-4EC8-ADF3-7F7D1CD7537D}" type="parTrans" cxnId="{6917C7ED-62C1-476A-9A7D-8383AEF1789F}">
      <dgm:prSet/>
      <dgm:spPr/>
      <dgm:t>
        <a:bodyPr/>
        <a:lstStyle/>
        <a:p>
          <a:endParaRPr lang="en-US"/>
        </a:p>
      </dgm:t>
    </dgm:pt>
    <dgm:pt modelId="{6BDC367A-1B05-4FE5-A91F-9113D4C23A36}" type="sibTrans" cxnId="{6917C7ED-62C1-476A-9A7D-8383AEF1789F}">
      <dgm:prSet/>
      <dgm:spPr/>
      <dgm:t>
        <a:bodyPr/>
        <a:lstStyle/>
        <a:p>
          <a:endParaRPr lang="en-US"/>
        </a:p>
      </dgm:t>
    </dgm:pt>
    <dgm:pt modelId="{A34C8062-0314-48DB-9A67-846BE12F47D1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a-IR" sz="2200" dirty="0" smtClean="0">
              <a:solidFill>
                <a:schemeClr val="tx1"/>
              </a:solidFill>
              <a:cs typeface="B Mitra" panose="00000400000000000000" pitchFamily="2" charset="-78"/>
            </a:rPr>
            <a:t>سال دوم</a:t>
          </a:r>
          <a:endParaRPr lang="en-US" sz="2200" dirty="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0EFA7496-2E1B-4F34-A81E-4F3DC9635EDE}" type="parTrans" cxnId="{50F535E9-6595-4D9B-A127-F8FBE546E85F}">
      <dgm:prSet/>
      <dgm:spPr/>
      <dgm:t>
        <a:bodyPr/>
        <a:lstStyle/>
        <a:p>
          <a:endParaRPr lang="en-US"/>
        </a:p>
      </dgm:t>
    </dgm:pt>
    <dgm:pt modelId="{66C820AF-1D65-41D2-909D-FD0A014CB0D2}" type="sibTrans" cxnId="{50F535E9-6595-4D9B-A127-F8FBE546E85F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ECE6955D-BA5C-4856-A5EF-1594A150641E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fa-IR" sz="2200" dirty="0" smtClean="0">
              <a:solidFill>
                <a:schemeClr val="tx1"/>
              </a:solidFill>
              <a:cs typeface="B Mitra" panose="00000400000000000000" pitchFamily="2" charset="-78"/>
            </a:rPr>
            <a:t>سال سوم به بعد...</a:t>
          </a:r>
          <a:endParaRPr lang="en-US" sz="2200" dirty="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B5E8235C-96D6-475B-9857-EA8DBF76A88E}" type="parTrans" cxnId="{EDF50339-93C6-44A1-83AB-EFDF616610E9}">
      <dgm:prSet/>
      <dgm:spPr/>
      <dgm:t>
        <a:bodyPr/>
        <a:lstStyle/>
        <a:p>
          <a:endParaRPr lang="en-US"/>
        </a:p>
      </dgm:t>
    </dgm:pt>
    <dgm:pt modelId="{039D22C5-2CB3-4064-8AB7-012C6EE9E66A}" type="sibTrans" cxnId="{EDF50339-93C6-44A1-83AB-EFDF616610E9}">
      <dgm:prSet/>
      <dgm:spPr/>
      <dgm:t>
        <a:bodyPr/>
        <a:lstStyle/>
        <a:p>
          <a:endParaRPr lang="en-US"/>
        </a:p>
      </dgm:t>
    </dgm:pt>
    <dgm:pt modelId="{46394A6B-F79D-4F74-A368-651418366EC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A7D971"/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cs typeface="B Mitra" panose="00000400000000000000" pitchFamily="2" charset="-78"/>
          </a:endParaRPr>
        </a:p>
      </dgm:t>
    </dgm:pt>
    <dgm:pt modelId="{06922CDA-42CD-4525-80FC-F13FAC9FB727}" type="parTrans" cxnId="{B76F8D8A-3E21-48B3-8BF1-B4A3244EEF90}">
      <dgm:prSet/>
      <dgm:spPr/>
      <dgm:t>
        <a:bodyPr/>
        <a:lstStyle/>
        <a:p>
          <a:endParaRPr lang="en-US"/>
        </a:p>
      </dgm:t>
    </dgm:pt>
    <dgm:pt modelId="{9233E84E-F503-4530-81E8-BFD2847E080F}" type="sibTrans" cxnId="{B76F8D8A-3E21-48B3-8BF1-B4A3244EEF90}">
      <dgm:prSet/>
      <dgm:spPr/>
      <dgm:t>
        <a:bodyPr/>
        <a:lstStyle/>
        <a:p>
          <a:endParaRPr lang="en-US"/>
        </a:p>
      </dgm:t>
    </dgm:pt>
    <dgm:pt modelId="{49F92387-3E49-402A-A3B5-F31F213BBE6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8080"/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en-US" sz="2000" dirty="0">
            <a:cs typeface="B Mitra" panose="00000400000000000000" pitchFamily="2" charset="-78"/>
          </a:endParaRPr>
        </a:p>
      </dgm:t>
    </dgm:pt>
    <dgm:pt modelId="{2B3531FE-2AC9-412D-9E62-E6B229DBF077}" type="parTrans" cxnId="{98654AC7-123B-4869-B627-85290155B5F3}">
      <dgm:prSet/>
      <dgm:spPr/>
      <dgm:t>
        <a:bodyPr/>
        <a:lstStyle/>
        <a:p>
          <a:endParaRPr lang="en-US"/>
        </a:p>
      </dgm:t>
    </dgm:pt>
    <dgm:pt modelId="{5B2EFEFA-F31B-44F5-A9B1-EA041BEFC690}" type="sibTrans" cxnId="{98654AC7-123B-4869-B627-85290155B5F3}">
      <dgm:prSet/>
      <dgm:spPr/>
      <dgm:t>
        <a:bodyPr/>
        <a:lstStyle/>
        <a:p>
          <a:endParaRPr lang="en-US"/>
        </a:p>
      </dgm:t>
    </dgm:pt>
    <dgm:pt modelId="{6D11F99F-3A21-428B-B873-E21FA966E40E}" type="pres">
      <dgm:prSet presAssocID="{53FF8909-F7EF-402E-9565-8C254F3ED55C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C9D881-CA7E-409F-B24F-DF741E9B2850}" type="pres">
      <dgm:prSet presAssocID="{53FF8909-F7EF-402E-9565-8C254F3ED55C}" presName="tSp" presStyleCnt="0"/>
      <dgm:spPr/>
      <dgm:t>
        <a:bodyPr/>
        <a:lstStyle/>
        <a:p>
          <a:pPr rtl="1"/>
          <a:endParaRPr lang="fa-IR"/>
        </a:p>
      </dgm:t>
    </dgm:pt>
    <dgm:pt modelId="{CC358806-3FF3-440D-9121-1032F5522862}" type="pres">
      <dgm:prSet presAssocID="{53FF8909-F7EF-402E-9565-8C254F3ED55C}" presName="bSp" presStyleCnt="0"/>
      <dgm:spPr/>
      <dgm:t>
        <a:bodyPr/>
        <a:lstStyle/>
        <a:p>
          <a:pPr rtl="1"/>
          <a:endParaRPr lang="fa-IR"/>
        </a:p>
      </dgm:t>
    </dgm:pt>
    <dgm:pt modelId="{5127F963-E7EE-4745-B919-6AC66AD7F035}" type="pres">
      <dgm:prSet presAssocID="{53FF8909-F7EF-402E-9565-8C254F3ED55C}" presName="process" presStyleCnt="0"/>
      <dgm:spPr/>
      <dgm:t>
        <a:bodyPr/>
        <a:lstStyle/>
        <a:p>
          <a:pPr rtl="1"/>
          <a:endParaRPr lang="fa-IR"/>
        </a:p>
      </dgm:t>
    </dgm:pt>
    <dgm:pt modelId="{0D6F964C-0D7D-42B5-A0B7-02F2A9A89938}" type="pres">
      <dgm:prSet presAssocID="{FF7F787C-BBD5-42C9-AAD2-CCAB79D7391F}" presName="composite1" presStyleCnt="0"/>
      <dgm:spPr/>
      <dgm:t>
        <a:bodyPr/>
        <a:lstStyle/>
        <a:p>
          <a:pPr rtl="1"/>
          <a:endParaRPr lang="fa-IR"/>
        </a:p>
      </dgm:t>
    </dgm:pt>
    <dgm:pt modelId="{5575FF1E-8F6F-49D6-A422-3D04B4F4A287}" type="pres">
      <dgm:prSet presAssocID="{FF7F787C-BBD5-42C9-AAD2-CCAB79D7391F}" presName="dummyNode1" presStyleLbl="node1" presStyleIdx="0" presStyleCnt="3"/>
      <dgm:spPr/>
      <dgm:t>
        <a:bodyPr/>
        <a:lstStyle/>
        <a:p>
          <a:pPr rtl="1"/>
          <a:endParaRPr lang="fa-IR"/>
        </a:p>
      </dgm:t>
    </dgm:pt>
    <dgm:pt modelId="{640AC09F-6A59-4A4A-84AF-002BDF2AF4A2}" type="pres">
      <dgm:prSet presAssocID="{FF7F787C-BBD5-42C9-AAD2-CCAB79D7391F}" presName="childNode1" presStyleLbl="bgAcc1" presStyleIdx="0" presStyleCnt="3" custScaleX="134881" custScaleY="115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3D012-CCBE-439C-B936-064E2C51E925}" type="pres">
      <dgm:prSet presAssocID="{FF7F787C-BBD5-42C9-AAD2-CCAB79D7391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C5FC4-9119-4A0B-BE1D-D4668C8505F1}" type="pres">
      <dgm:prSet presAssocID="{FF7F787C-BBD5-42C9-AAD2-CCAB79D7391F}" presName="parentNode1" presStyleLbl="node1" presStyleIdx="0" presStyleCnt="3" custScaleX="80006" custScaleY="70946" custLinFactNeighborY="-88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3E36E-DC44-443B-A1B6-88F25A6A5943}" type="pres">
      <dgm:prSet presAssocID="{FF7F787C-BBD5-42C9-AAD2-CCAB79D7391F}" presName="connSite1" presStyleCnt="0"/>
      <dgm:spPr/>
      <dgm:t>
        <a:bodyPr/>
        <a:lstStyle/>
        <a:p>
          <a:pPr rtl="1"/>
          <a:endParaRPr lang="fa-IR"/>
        </a:p>
      </dgm:t>
    </dgm:pt>
    <dgm:pt modelId="{90178E9A-ED47-4C07-AFBF-4C83EA5E243A}" type="pres">
      <dgm:prSet presAssocID="{CD4B57C4-471B-4F39-A029-DC4EB75E2319}" presName="Name9" presStyleLbl="sibTrans2D1" presStyleIdx="0" presStyleCnt="2" custLinFactNeighborX="-4047" custLinFactNeighborY="-7430"/>
      <dgm:spPr/>
      <dgm:t>
        <a:bodyPr/>
        <a:lstStyle/>
        <a:p>
          <a:endParaRPr lang="en-US"/>
        </a:p>
      </dgm:t>
    </dgm:pt>
    <dgm:pt modelId="{9F14ED3E-8DCB-4FD1-AA80-54B393C73F68}" type="pres">
      <dgm:prSet presAssocID="{A34C8062-0314-48DB-9A67-846BE12F47D1}" presName="composite2" presStyleCnt="0"/>
      <dgm:spPr/>
      <dgm:t>
        <a:bodyPr/>
        <a:lstStyle/>
        <a:p>
          <a:pPr rtl="1"/>
          <a:endParaRPr lang="fa-IR"/>
        </a:p>
      </dgm:t>
    </dgm:pt>
    <dgm:pt modelId="{AE1AEEB9-2B62-423E-AAF7-9DB23CDF11C3}" type="pres">
      <dgm:prSet presAssocID="{A34C8062-0314-48DB-9A67-846BE12F47D1}" presName="dummyNode2" presStyleLbl="node1" presStyleIdx="0" presStyleCnt="3"/>
      <dgm:spPr/>
      <dgm:t>
        <a:bodyPr/>
        <a:lstStyle/>
        <a:p>
          <a:pPr rtl="1"/>
          <a:endParaRPr lang="fa-IR"/>
        </a:p>
      </dgm:t>
    </dgm:pt>
    <dgm:pt modelId="{A21690A1-F228-465B-9AE1-CD5D4EAD66D2}" type="pres">
      <dgm:prSet presAssocID="{A34C8062-0314-48DB-9A67-846BE12F47D1}" presName="childNode2" presStyleLbl="bgAcc1" presStyleIdx="1" presStyleCnt="3" custScaleX="141513" custScaleY="115524" custLinFactNeighborX="3489" custLinFactNeighborY="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8CF81-DB28-41C1-AE63-2FE775F054EA}" type="pres">
      <dgm:prSet presAssocID="{A34C8062-0314-48DB-9A67-846BE12F47D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59965-BA7F-4E09-8290-AFAC47592A96}" type="pres">
      <dgm:prSet presAssocID="{A34C8062-0314-48DB-9A67-846BE12F47D1}" presName="parentNode2" presStyleLbl="node1" presStyleIdx="1" presStyleCnt="3" custScaleX="80006" custScaleY="70946" custLinFactNeighborX="-1690" custLinFactNeighborY="7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593A9-81AD-46FC-BAE3-B5B74CE19CF0}" type="pres">
      <dgm:prSet presAssocID="{A34C8062-0314-48DB-9A67-846BE12F47D1}" presName="connSite2" presStyleCnt="0"/>
      <dgm:spPr/>
      <dgm:t>
        <a:bodyPr/>
        <a:lstStyle/>
        <a:p>
          <a:pPr rtl="1"/>
          <a:endParaRPr lang="fa-IR"/>
        </a:p>
      </dgm:t>
    </dgm:pt>
    <dgm:pt modelId="{4F818EEB-2FE8-4564-940C-20B69C7FE469}" type="pres">
      <dgm:prSet presAssocID="{66C820AF-1D65-41D2-909D-FD0A014CB0D2}" presName="Name18" presStyleLbl="sibTrans2D1" presStyleIdx="1" presStyleCnt="2" custAng="21437770" custLinFactNeighborX="1204" custLinFactNeighborY="3919"/>
      <dgm:spPr/>
      <dgm:t>
        <a:bodyPr/>
        <a:lstStyle/>
        <a:p>
          <a:endParaRPr lang="en-US"/>
        </a:p>
      </dgm:t>
    </dgm:pt>
    <dgm:pt modelId="{A76BB375-18AD-46B5-9B66-0FD577E6200C}" type="pres">
      <dgm:prSet presAssocID="{ECE6955D-BA5C-4856-A5EF-1594A150641E}" presName="composite1" presStyleCnt="0"/>
      <dgm:spPr/>
      <dgm:t>
        <a:bodyPr/>
        <a:lstStyle/>
        <a:p>
          <a:pPr rtl="1"/>
          <a:endParaRPr lang="fa-IR"/>
        </a:p>
      </dgm:t>
    </dgm:pt>
    <dgm:pt modelId="{DD27413C-5C66-4AA9-BEB3-A14FD36C9C64}" type="pres">
      <dgm:prSet presAssocID="{ECE6955D-BA5C-4856-A5EF-1594A150641E}" presName="dummyNode1" presStyleLbl="node1" presStyleIdx="1" presStyleCnt="3"/>
      <dgm:spPr/>
      <dgm:t>
        <a:bodyPr/>
        <a:lstStyle/>
        <a:p>
          <a:pPr rtl="1"/>
          <a:endParaRPr lang="fa-IR"/>
        </a:p>
      </dgm:t>
    </dgm:pt>
    <dgm:pt modelId="{F011E942-9C12-4BB1-A40B-CDEBD69977EF}" type="pres">
      <dgm:prSet presAssocID="{ECE6955D-BA5C-4856-A5EF-1594A150641E}" presName="childNode1" presStyleLbl="bgAcc1" presStyleIdx="2" presStyleCnt="3" custScaleX="127304" custScaleY="117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E1A50-F90F-4370-ADEB-5993CF3BDAC3}" type="pres">
      <dgm:prSet presAssocID="{ECE6955D-BA5C-4856-A5EF-1594A150641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C907B-8AA2-40BC-BF82-2AFB422DA42F}" type="pres">
      <dgm:prSet presAssocID="{ECE6955D-BA5C-4856-A5EF-1594A150641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4E260-DACE-4C96-A8E3-3EADD5BD3D83}" type="pres">
      <dgm:prSet presAssocID="{ECE6955D-BA5C-4856-A5EF-1594A150641E}" presName="connSite1" presStyleCnt="0"/>
      <dgm:spPr/>
      <dgm:t>
        <a:bodyPr/>
        <a:lstStyle/>
        <a:p>
          <a:pPr rtl="1"/>
          <a:endParaRPr lang="fa-IR"/>
        </a:p>
      </dgm:t>
    </dgm:pt>
  </dgm:ptLst>
  <dgm:cxnLst>
    <dgm:cxn modelId="{303CADC2-A103-4806-AF67-527AD8BEBB16}" type="presOf" srcId="{CD4B57C4-471B-4F39-A029-DC4EB75E2319}" destId="{90178E9A-ED47-4C07-AFBF-4C83EA5E243A}" srcOrd="0" destOrd="0" presId="urn:microsoft.com/office/officeart/2005/8/layout/hProcess4"/>
    <dgm:cxn modelId="{2F0F337C-C29E-4033-9921-39E21BFDD552}" type="presOf" srcId="{A34C8062-0314-48DB-9A67-846BE12F47D1}" destId="{7ED59965-BA7F-4E09-8290-AFAC47592A96}" srcOrd="0" destOrd="0" presId="urn:microsoft.com/office/officeart/2005/8/layout/hProcess4"/>
    <dgm:cxn modelId="{84199032-E699-41EA-9F9E-48BF59E070E5}" type="presOf" srcId="{46394A6B-F79D-4F74-A368-651418366ECA}" destId="{F011E942-9C12-4BB1-A40B-CDEBD69977EF}" srcOrd="0" destOrd="0" presId="urn:microsoft.com/office/officeart/2005/8/layout/hProcess4"/>
    <dgm:cxn modelId="{98654AC7-123B-4869-B627-85290155B5F3}" srcId="{A34C8062-0314-48DB-9A67-846BE12F47D1}" destId="{49F92387-3E49-402A-A3B5-F31F213BBE68}" srcOrd="0" destOrd="0" parTransId="{2B3531FE-2AC9-412D-9E62-E6B229DBF077}" sibTransId="{5B2EFEFA-F31B-44F5-A9B1-EA041BEFC690}"/>
    <dgm:cxn modelId="{1B40B39F-FC0C-4A93-A9D5-1ED9156E9A3A}" type="presOf" srcId="{88A40A87-2C2C-4A96-BA49-F9D9B3B76FF1}" destId="{640AC09F-6A59-4A4A-84AF-002BDF2AF4A2}" srcOrd="0" destOrd="0" presId="urn:microsoft.com/office/officeart/2005/8/layout/hProcess4"/>
    <dgm:cxn modelId="{ABEC4842-D7F9-490B-8C0E-0DBA21D3491C}" type="presOf" srcId="{66C820AF-1D65-41D2-909D-FD0A014CB0D2}" destId="{4F818EEB-2FE8-4564-940C-20B69C7FE469}" srcOrd="0" destOrd="0" presId="urn:microsoft.com/office/officeart/2005/8/layout/hProcess4"/>
    <dgm:cxn modelId="{180E4851-1FC2-4F86-8FD1-DB12DA0321B3}" type="presOf" srcId="{53FF8909-F7EF-402E-9565-8C254F3ED55C}" destId="{6D11F99F-3A21-428B-B873-E21FA966E40E}" srcOrd="0" destOrd="0" presId="urn:microsoft.com/office/officeart/2005/8/layout/hProcess4"/>
    <dgm:cxn modelId="{675C2B82-26EA-42DC-A504-CF76E5487310}" type="presOf" srcId="{46394A6B-F79D-4F74-A368-651418366ECA}" destId="{889E1A50-F90F-4370-ADEB-5993CF3BDAC3}" srcOrd="1" destOrd="0" presId="urn:microsoft.com/office/officeart/2005/8/layout/hProcess4"/>
    <dgm:cxn modelId="{1FD64948-BAAD-4EEC-86DA-152193B24F96}" type="presOf" srcId="{FF7F787C-BBD5-42C9-AAD2-CCAB79D7391F}" destId="{3C4C5FC4-9119-4A0B-BE1D-D4668C8505F1}" srcOrd="0" destOrd="0" presId="urn:microsoft.com/office/officeart/2005/8/layout/hProcess4"/>
    <dgm:cxn modelId="{73BDADE4-F8AF-4E9A-BDC6-881F927FB37E}" type="presOf" srcId="{49F92387-3E49-402A-A3B5-F31F213BBE68}" destId="{E018CF81-DB28-41C1-AE63-2FE775F054EA}" srcOrd="1" destOrd="0" presId="urn:microsoft.com/office/officeart/2005/8/layout/hProcess4"/>
    <dgm:cxn modelId="{84ACF9F2-B053-4941-9AAA-6AE501E2F4DD}" srcId="{53FF8909-F7EF-402E-9565-8C254F3ED55C}" destId="{FF7F787C-BBD5-42C9-AAD2-CCAB79D7391F}" srcOrd="0" destOrd="0" parTransId="{AF36CEDA-31B0-4E2E-983B-8F41E466F58F}" sibTransId="{CD4B57C4-471B-4F39-A029-DC4EB75E2319}"/>
    <dgm:cxn modelId="{3C72094A-49F5-4EE0-9164-4DF32BD4AADB}" type="presOf" srcId="{ECE6955D-BA5C-4856-A5EF-1594A150641E}" destId="{257C907B-8AA2-40BC-BF82-2AFB422DA42F}" srcOrd="0" destOrd="0" presId="urn:microsoft.com/office/officeart/2005/8/layout/hProcess4"/>
    <dgm:cxn modelId="{07F3B7AD-16C9-4661-83D0-284875185A1F}" type="presOf" srcId="{49F92387-3E49-402A-A3B5-F31F213BBE68}" destId="{A21690A1-F228-465B-9AE1-CD5D4EAD66D2}" srcOrd="0" destOrd="0" presId="urn:microsoft.com/office/officeart/2005/8/layout/hProcess4"/>
    <dgm:cxn modelId="{6917C7ED-62C1-476A-9A7D-8383AEF1789F}" srcId="{FF7F787C-BBD5-42C9-AAD2-CCAB79D7391F}" destId="{88A40A87-2C2C-4A96-BA49-F9D9B3B76FF1}" srcOrd="0" destOrd="0" parTransId="{D108AD50-CEB9-4EC8-ADF3-7F7D1CD7537D}" sibTransId="{6BDC367A-1B05-4FE5-A91F-9113D4C23A36}"/>
    <dgm:cxn modelId="{50F535E9-6595-4D9B-A127-F8FBE546E85F}" srcId="{53FF8909-F7EF-402E-9565-8C254F3ED55C}" destId="{A34C8062-0314-48DB-9A67-846BE12F47D1}" srcOrd="1" destOrd="0" parTransId="{0EFA7496-2E1B-4F34-A81E-4F3DC9635EDE}" sibTransId="{66C820AF-1D65-41D2-909D-FD0A014CB0D2}"/>
    <dgm:cxn modelId="{EDF50339-93C6-44A1-83AB-EFDF616610E9}" srcId="{53FF8909-F7EF-402E-9565-8C254F3ED55C}" destId="{ECE6955D-BA5C-4856-A5EF-1594A150641E}" srcOrd="2" destOrd="0" parTransId="{B5E8235C-96D6-475B-9857-EA8DBF76A88E}" sibTransId="{039D22C5-2CB3-4064-8AB7-012C6EE9E66A}"/>
    <dgm:cxn modelId="{B76F8D8A-3E21-48B3-8BF1-B4A3244EEF90}" srcId="{ECE6955D-BA5C-4856-A5EF-1594A150641E}" destId="{46394A6B-F79D-4F74-A368-651418366ECA}" srcOrd="0" destOrd="0" parTransId="{06922CDA-42CD-4525-80FC-F13FAC9FB727}" sibTransId="{9233E84E-F503-4530-81E8-BFD2847E080F}"/>
    <dgm:cxn modelId="{17764A74-A245-4911-9065-04A6CFF0B5A3}" type="presOf" srcId="{88A40A87-2C2C-4A96-BA49-F9D9B3B76FF1}" destId="{C343D012-CCBE-439C-B936-064E2C51E925}" srcOrd="1" destOrd="0" presId="urn:microsoft.com/office/officeart/2005/8/layout/hProcess4"/>
    <dgm:cxn modelId="{F9517A6B-BCD8-49F4-B73C-7F0CCC570532}" type="presParOf" srcId="{6D11F99F-3A21-428B-B873-E21FA966E40E}" destId="{6EC9D881-CA7E-409F-B24F-DF741E9B2850}" srcOrd="0" destOrd="0" presId="urn:microsoft.com/office/officeart/2005/8/layout/hProcess4"/>
    <dgm:cxn modelId="{E6423BA9-9D2C-407E-BC42-B72D2AD05704}" type="presParOf" srcId="{6D11F99F-3A21-428B-B873-E21FA966E40E}" destId="{CC358806-3FF3-440D-9121-1032F5522862}" srcOrd="1" destOrd="0" presId="urn:microsoft.com/office/officeart/2005/8/layout/hProcess4"/>
    <dgm:cxn modelId="{3503BC97-7221-4024-AE45-981160C6F104}" type="presParOf" srcId="{6D11F99F-3A21-428B-B873-E21FA966E40E}" destId="{5127F963-E7EE-4745-B919-6AC66AD7F035}" srcOrd="2" destOrd="0" presId="urn:microsoft.com/office/officeart/2005/8/layout/hProcess4"/>
    <dgm:cxn modelId="{841ECC1C-C8AC-4461-B4A1-B9C5BE0EAFE3}" type="presParOf" srcId="{5127F963-E7EE-4745-B919-6AC66AD7F035}" destId="{0D6F964C-0D7D-42B5-A0B7-02F2A9A89938}" srcOrd="0" destOrd="0" presId="urn:microsoft.com/office/officeart/2005/8/layout/hProcess4"/>
    <dgm:cxn modelId="{9C1BD305-9675-4D69-8DC8-5108C8213E8F}" type="presParOf" srcId="{0D6F964C-0D7D-42B5-A0B7-02F2A9A89938}" destId="{5575FF1E-8F6F-49D6-A422-3D04B4F4A287}" srcOrd="0" destOrd="0" presId="urn:microsoft.com/office/officeart/2005/8/layout/hProcess4"/>
    <dgm:cxn modelId="{43822B63-E187-4826-AAB2-F682596EBE74}" type="presParOf" srcId="{0D6F964C-0D7D-42B5-A0B7-02F2A9A89938}" destId="{640AC09F-6A59-4A4A-84AF-002BDF2AF4A2}" srcOrd="1" destOrd="0" presId="urn:microsoft.com/office/officeart/2005/8/layout/hProcess4"/>
    <dgm:cxn modelId="{B305A785-AE59-490C-8682-089CCB746D81}" type="presParOf" srcId="{0D6F964C-0D7D-42B5-A0B7-02F2A9A89938}" destId="{C343D012-CCBE-439C-B936-064E2C51E925}" srcOrd="2" destOrd="0" presId="urn:microsoft.com/office/officeart/2005/8/layout/hProcess4"/>
    <dgm:cxn modelId="{DACAF862-048B-416E-85EA-A33D4F4B8E72}" type="presParOf" srcId="{0D6F964C-0D7D-42B5-A0B7-02F2A9A89938}" destId="{3C4C5FC4-9119-4A0B-BE1D-D4668C8505F1}" srcOrd="3" destOrd="0" presId="urn:microsoft.com/office/officeart/2005/8/layout/hProcess4"/>
    <dgm:cxn modelId="{81CD71DE-44C1-448A-8383-53862F73CAD0}" type="presParOf" srcId="{0D6F964C-0D7D-42B5-A0B7-02F2A9A89938}" destId="{1973E36E-DC44-443B-A1B6-88F25A6A5943}" srcOrd="4" destOrd="0" presId="urn:microsoft.com/office/officeart/2005/8/layout/hProcess4"/>
    <dgm:cxn modelId="{FAEFAEEE-965E-4F83-89C6-CFD80FCE779F}" type="presParOf" srcId="{5127F963-E7EE-4745-B919-6AC66AD7F035}" destId="{90178E9A-ED47-4C07-AFBF-4C83EA5E243A}" srcOrd="1" destOrd="0" presId="urn:microsoft.com/office/officeart/2005/8/layout/hProcess4"/>
    <dgm:cxn modelId="{57851172-BC9B-401B-8888-6060FCE93FFA}" type="presParOf" srcId="{5127F963-E7EE-4745-B919-6AC66AD7F035}" destId="{9F14ED3E-8DCB-4FD1-AA80-54B393C73F68}" srcOrd="2" destOrd="0" presId="urn:microsoft.com/office/officeart/2005/8/layout/hProcess4"/>
    <dgm:cxn modelId="{D91D53E8-5A2D-4829-B50E-E1402A113623}" type="presParOf" srcId="{9F14ED3E-8DCB-4FD1-AA80-54B393C73F68}" destId="{AE1AEEB9-2B62-423E-AAF7-9DB23CDF11C3}" srcOrd="0" destOrd="0" presId="urn:microsoft.com/office/officeart/2005/8/layout/hProcess4"/>
    <dgm:cxn modelId="{F6D9AC39-8323-4CCE-995B-6B68825759F6}" type="presParOf" srcId="{9F14ED3E-8DCB-4FD1-AA80-54B393C73F68}" destId="{A21690A1-F228-465B-9AE1-CD5D4EAD66D2}" srcOrd="1" destOrd="0" presId="urn:microsoft.com/office/officeart/2005/8/layout/hProcess4"/>
    <dgm:cxn modelId="{121F5DF1-2D3A-4C12-A76A-8224998DDBF6}" type="presParOf" srcId="{9F14ED3E-8DCB-4FD1-AA80-54B393C73F68}" destId="{E018CF81-DB28-41C1-AE63-2FE775F054EA}" srcOrd="2" destOrd="0" presId="urn:microsoft.com/office/officeart/2005/8/layout/hProcess4"/>
    <dgm:cxn modelId="{FFEF6B7B-3380-447D-98A7-851F22BEDF2E}" type="presParOf" srcId="{9F14ED3E-8DCB-4FD1-AA80-54B393C73F68}" destId="{7ED59965-BA7F-4E09-8290-AFAC47592A96}" srcOrd="3" destOrd="0" presId="urn:microsoft.com/office/officeart/2005/8/layout/hProcess4"/>
    <dgm:cxn modelId="{B93FD613-9AF0-4194-9B27-709FA5FC1CFA}" type="presParOf" srcId="{9F14ED3E-8DCB-4FD1-AA80-54B393C73F68}" destId="{A21593A9-81AD-46FC-BAE3-B5B74CE19CF0}" srcOrd="4" destOrd="0" presId="urn:microsoft.com/office/officeart/2005/8/layout/hProcess4"/>
    <dgm:cxn modelId="{6EF9AFF5-3752-4013-8BDC-813BFA972A17}" type="presParOf" srcId="{5127F963-E7EE-4745-B919-6AC66AD7F035}" destId="{4F818EEB-2FE8-4564-940C-20B69C7FE469}" srcOrd="3" destOrd="0" presId="urn:microsoft.com/office/officeart/2005/8/layout/hProcess4"/>
    <dgm:cxn modelId="{11521381-C191-4861-A62C-21B95A5A1C1F}" type="presParOf" srcId="{5127F963-E7EE-4745-B919-6AC66AD7F035}" destId="{A76BB375-18AD-46B5-9B66-0FD577E6200C}" srcOrd="4" destOrd="0" presId="urn:microsoft.com/office/officeart/2005/8/layout/hProcess4"/>
    <dgm:cxn modelId="{07E5D3A0-F626-4453-8A08-D509F6B70992}" type="presParOf" srcId="{A76BB375-18AD-46B5-9B66-0FD577E6200C}" destId="{DD27413C-5C66-4AA9-BEB3-A14FD36C9C64}" srcOrd="0" destOrd="0" presId="urn:microsoft.com/office/officeart/2005/8/layout/hProcess4"/>
    <dgm:cxn modelId="{390E4806-7E0D-4337-B29C-49DB91C01278}" type="presParOf" srcId="{A76BB375-18AD-46B5-9B66-0FD577E6200C}" destId="{F011E942-9C12-4BB1-A40B-CDEBD69977EF}" srcOrd="1" destOrd="0" presId="urn:microsoft.com/office/officeart/2005/8/layout/hProcess4"/>
    <dgm:cxn modelId="{25CCF9DD-BA1D-49FD-B174-A14BF4DBBE32}" type="presParOf" srcId="{A76BB375-18AD-46B5-9B66-0FD577E6200C}" destId="{889E1A50-F90F-4370-ADEB-5993CF3BDAC3}" srcOrd="2" destOrd="0" presId="urn:microsoft.com/office/officeart/2005/8/layout/hProcess4"/>
    <dgm:cxn modelId="{7C6018B5-9A6E-4F33-9CA5-C3ADE57334ED}" type="presParOf" srcId="{A76BB375-18AD-46B5-9B66-0FD577E6200C}" destId="{257C907B-8AA2-40BC-BF82-2AFB422DA42F}" srcOrd="3" destOrd="0" presId="urn:microsoft.com/office/officeart/2005/8/layout/hProcess4"/>
    <dgm:cxn modelId="{C5745E7C-D2CA-4BB5-93C4-15B4EFFBD171}" type="presParOf" srcId="{A76BB375-18AD-46B5-9B66-0FD577E6200C}" destId="{CB64E260-DACE-4C96-A8E3-3EADD5BD3D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8B0DF3-C7DC-4929-B65A-15DA042E9C18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F857B-64F7-404F-A91A-BB23BE29C31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C77B7001-4936-462F-A556-F137BEEAD324}" type="sib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909D2749-A45C-4AEE-B4C3-B403710C1902}" type="par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76461C58-E087-4D0D-A7B8-61E2B32A76A9}">
      <dgm:prSet custT="1"/>
      <dgm:spPr>
        <a:xfrm rot="10800000">
          <a:off x="1622303" y="146993"/>
          <a:ext cx="1666577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1F3615BF-9748-46FC-9693-36E0E5F9B666}" type="parTrans" cxnId="{59484B3B-524E-456F-90C8-950862B92231}">
      <dgm:prSet/>
      <dgm:spPr/>
      <dgm:t>
        <a:bodyPr/>
        <a:lstStyle/>
        <a:p>
          <a:endParaRPr lang="en-US"/>
        </a:p>
      </dgm:t>
    </dgm:pt>
    <dgm:pt modelId="{35890833-5A43-4FB7-8675-5B5E2F929CDB}" type="sibTrans" cxnId="{59484B3B-524E-456F-90C8-950862B92231}">
      <dgm:prSet/>
      <dgm:spPr/>
      <dgm:t>
        <a:bodyPr/>
        <a:lstStyle/>
        <a:p>
          <a:endParaRPr lang="en-US"/>
        </a:p>
      </dgm:t>
    </dgm:pt>
    <dgm:pt modelId="{A0688BCD-16CF-4DFB-9E23-95FA41ED0B2F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773A973A-5765-4C28-B1BF-89727821C51F}" type="parTrans" cxnId="{82350547-71FF-4413-8416-422D379D7D60}">
      <dgm:prSet/>
      <dgm:spPr/>
      <dgm:t>
        <a:bodyPr/>
        <a:lstStyle/>
        <a:p>
          <a:endParaRPr lang="en-US"/>
        </a:p>
      </dgm:t>
    </dgm:pt>
    <dgm:pt modelId="{00742FC1-6AAE-4E94-82DB-7BA4B4F87978}" type="sibTrans" cxnId="{82350547-71FF-4413-8416-422D379D7D60}">
      <dgm:prSet/>
      <dgm:spPr/>
      <dgm:t>
        <a:bodyPr/>
        <a:lstStyle/>
        <a:p>
          <a:endParaRPr lang="en-US"/>
        </a:p>
      </dgm:t>
    </dgm:pt>
    <dgm:pt modelId="{AD84ACDC-0808-42F4-A492-B7E4A82D88F4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9E89F2F3-4582-408D-B03F-9CE041F822F3}" type="parTrans" cxnId="{60F5350C-4C8F-4B79-84EC-5B1E392BC826}">
      <dgm:prSet/>
      <dgm:spPr/>
      <dgm:t>
        <a:bodyPr/>
        <a:lstStyle/>
        <a:p>
          <a:endParaRPr lang="en-US"/>
        </a:p>
      </dgm:t>
    </dgm:pt>
    <dgm:pt modelId="{5955D0C3-DD82-4AB8-BF54-969BF899EDDC}" type="sibTrans" cxnId="{60F5350C-4C8F-4B79-84EC-5B1E392BC826}">
      <dgm:prSet/>
      <dgm:spPr/>
      <dgm:t>
        <a:bodyPr/>
        <a:lstStyle/>
        <a:p>
          <a:endParaRPr lang="en-US"/>
        </a:p>
      </dgm:t>
    </dgm:pt>
    <dgm:pt modelId="{EC66FBE2-47B1-4984-93F3-E225510254B7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EA3ACF1-F33C-4296-A4A8-DEB34FBE71F2}" type="parTrans" cxnId="{9E174F43-C33E-4037-A8D3-16375B076934}">
      <dgm:prSet/>
      <dgm:spPr/>
      <dgm:t>
        <a:bodyPr/>
        <a:lstStyle/>
        <a:p>
          <a:endParaRPr lang="en-US"/>
        </a:p>
      </dgm:t>
    </dgm:pt>
    <dgm:pt modelId="{F072F188-0FED-40BA-B7E7-E14D9F7F9EAD}" type="sibTrans" cxnId="{9E174F43-C33E-4037-A8D3-16375B076934}">
      <dgm:prSet/>
      <dgm:spPr/>
      <dgm:t>
        <a:bodyPr/>
        <a:lstStyle/>
        <a:p>
          <a:endParaRPr lang="en-US"/>
        </a:p>
      </dgm:t>
    </dgm:pt>
    <dgm:pt modelId="{1FE7EA4E-0EFE-48F4-87FD-2D73BA10BAF9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704CD6E-0039-4835-96AC-18639B8C5DAA}" type="parTrans" cxnId="{8502B8F7-51A3-4C85-9F45-0011ADF3D30D}">
      <dgm:prSet/>
      <dgm:spPr/>
      <dgm:t>
        <a:bodyPr/>
        <a:lstStyle/>
        <a:p>
          <a:endParaRPr lang="en-US"/>
        </a:p>
      </dgm:t>
    </dgm:pt>
    <dgm:pt modelId="{5A516C25-7993-48CD-AB51-6A280F7D7ABF}" type="sibTrans" cxnId="{8502B8F7-51A3-4C85-9F45-0011ADF3D30D}">
      <dgm:prSet/>
      <dgm:spPr/>
      <dgm:t>
        <a:bodyPr/>
        <a:lstStyle/>
        <a:p>
          <a:endParaRPr lang="en-US"/>
        </a:p>
      </dgm:t>
    </dgm:pt>
    <dgm:pt modelId="{81FB541F-E5D7-4443-86C2-8D6E869CA34E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86C1AA6C-3F10-4A51-A573-C6D41C5FC441}" type="parTrans" cxnId="{77C4E07E-8A53-41C8-A850-7CCE7F65AF5E}">
      <dgm:prSet/>
      <dgm:spPr/>
      <dgm:t>
        <a:bodyPr/>
        <a:lstStyle/>
        <a:p>
          <a:endParaRPr lang="en-US"/>
        </a:p>
      </dgm:t>
    </dgm:pt>
    <dgm:pt modelId="{29638E1F-1D55-4925-AAA2-1311F394AFDD}" type="sibTrans" cxnId="{77C4E07E-8A53-41C8-A850-7CCE7F65AF5E}">
      <dgm:prSet/>
      <dgm:spPr/>
      <dgm:t>
        <a:bodyPr/>
        <a:lstStyle/>
        <a:p>
          <a:endParaRPr lang="en-US"/>
        </a:p>
      </dgm:t>
    </dgm:pt>
    <dgm:pt modelId="{00C0856F-5D0C-43BD-AB1E-587696947969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34E7B228-ACE5-4EC8-8831-E07A2D66562D}" type="parTrans" cxnId="{B4D7F68E-5C84-4097-BEC4-B7440A9E9465}">
      <dgm:prSet/>
      <dgm:spPr/>
      <dgm:t>
        <a:bodyPr/>
        <a:lstStyle/>
        <a:p>
          <a:endParaRPr lang="en-US"/>
        </a:p>
      </dgm:t>
    </dgm:pt>
    <dgm:pt modelId="{E447386D-2A58-445F-9E33-CF896D113C50}" type="sibTrans" cxnId="{B4D7F68E-5C84-4097-BEC4-B7440A9E9465}">
      <dgm:prSet/>
      <dgm:spPr/>
      <dgm:t>
        <a:bodyPr/>
        <a:lstStyle/>
        <a:p>
          <a:endParaRPr lang="en-US"/>
        </a:p>
      </dgm:t>
    </dgm:pt>
    <dgm:pt modelId="{B508CF33-27F0-4AE1-BB58-2050AA457C1E}" type="pres">
      <dgm:prSet presAssocID="{2E8B0DF3-C7DC-4929-B65A-15DA042E9C1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6CFA7-CEA1-473F-B632-A976A1045BB3}" type="pres">
      <dgm:prSet presAssocID="{FACF857B-64F7-404F-A91A-BB23BE29C313}" presName="parTxOnly" presStyleLbl="node1" presStyleIdx="0" presStyleCnt="8" custScaleX="106257" custScaleY="140381" custLinFactNeighborX="555" custLinFactNeighborY="-286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9A93DFE-569A-4E8D-ACD8-BF22830AC422}" type="pres">
      <dgm:prSet presAssocID="{C77B7001-4936-462F-A556-F137BEEAD324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56C6012F-EDD3-461D-B0DE-799B3E108CDF}" type="pres">
      <dgm:prSet presAssocID="{81FB541F-E5D7-4443-86C2-8D6E869CA34E}" presName="parTxOnly" presStyleLbl="node1" presStyleIdx="1" presStyleCnt="8" custScaleX="111749" custScaleY="146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1D482-7042-4596-A0DC-255712EDACD8}" type="pres">
      <dgm:prSet presAssocID="{29638E1F-1D55-4925-AAA2-1311F394AFDD}" presName="parSpace" presStyleCnt="0"/>
      <dgm:spPr/>
    </dgm:pt>
    <dgm:pt modelId="{CD45A0C0-1AD5-4A22-B88E-C786DBA902F1}" type="pres">
      <dgm:prSet presAssocID="{EC66FBE2-47B1-4984-93F3-E225510254B7}" presName="parTxOnly" presStyleLbl="node1" presStyleIdx="2" presStyleCnt="8" custScaleX="140211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4211723-FDE5-4FC5-BC88-FCAB5D24ACDB}" type="pres">
      <dgm:prSet presAssocID="{F072F188-0FED-40BA-B7E7-E14D9F7F9EAD}" presName="parSpace" presStyleCnt="0"/>
      <dgm:spPr/>
    </dgm:pt>
    <dgm:pt modelId="{C4042513-A9B3-43B4-9F8C-44D19EFD7FE7}" type="pres">
      <dgm:prSet presAssocID="{76461C58-E087-4D0D-A7B8-61E2B32A76A9}" presName="parTxOnly" presStyleLbl="node1" presStyleIdx="3" presStyleCnt="8" custScaleX="136457" custScaleY="142594" custLinFactNeighborX="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A908601-91C5-4C05-BD58-3AC3A03AA16A}" type="pres">
      <dgm:prSet presAssocID="{35890833-5A43-4FB7-8675-5B5E2F929CDB}" presName="parSpace" presStyleCnt="0"/>
      <dgm:spPr/>
    </dgm:pt>
    <dgm:pt modelId="{3AF7F980-71CB-49FD-A79D-C19E65733343}" type="pres">
      <dgm:prSet presAssocID="{1FE7EA4E-0EFE-48F4-87FD-2D73BA10BAF9}" presName="parTxOnly" presStyleLbl="node1" presStyleIdx="4" presStyleCnt="8" custScaleX="121558" custScaleY="142594" custLinFactNeighborX="-42118" custLinFactNeighborY="-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7DA41BD-0A0E-4378-A627-688FC167201E}" type="pres">
      <dgm:prSet presAssocID="{5A516C25-7993-48CD-AB51-6A280F7D7ABF}" presName="parSpace" presStyleCnt="0"/>
      <dgm:spPr/>
    </dgm:pt>
    <dgm:pt modelId="{92C7E00F-63AE-45C4-A73B-659977885F1B}" type="pres">
      <dgm:prSet presAssocID="{00C0856F-5D0C-43BD-AB1E-587696947969}" presName="parTxOnly" presStyleLbl="node1" presStyleIdx="5" presStyleCnt="8" custScaleX="121558" custScaleY="142594" custLinFactNeighborX="-42118" custLinFactNeighborY="-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CE39187-BC71-4FD8-819C-674C348E5293}" type="pres">
      <dgm:prSet presAssocID="{E447386D-2A58-445F-9E33-CF896D113C50}" presName="parSpace" presStyleCnt="0"/>
      <dgm:spPr/>
    </dgm:pt>
    <dgm:pt modelId="{8A657E15-9F98-45EF-A623-7F4AF6BACD14}" type="pres">
      <dgm:prSet presAssocID="{A0688BCD-16CF-4DFB-9E23-95FA41ED0B2F}" presName="parTxOnly" presStyleLbl="node1" presStyleIdx="6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9E8913E0-B047-4320-B64C-B8D303B7E864}" type="pres">
      <dgm:prSet presAssocID="{00742FC1-6AAE-4E94-82DB-7BA4B4F87978}" presName="parSpace" presStyleCnt="0"/>
      <dgm:spPr/>
    </dgm:pt>
    <dgm:pt modelId="{C054AF8A-E4DF-4185-B05B-9782E079C2EE}" type="pres">
      <dgm:prSet presAssocID="{AD84ACDC-0808-42F4-A492-B7E4A82D88F4}" presName="parTxOnly" presStyleLbl="node1" presStyleIdx="7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59484B3B-524E-456F-90C8-950862B92231}" srcId="{2E8B0DF3-C7DC-4929-B65A-15DA042E9C18}" destId="{76461C58-E087-4D0D-A7B8-61E2B32A76A9}" srcOrd="3" destOrd="0" parTransId="{1F3615BF-9748-46FC-9693-36E0E5F9B666}" sibTransId="{35890833-5A43-4FB7-8675-5B5E2F929CDB}"/>
    <dgm:cxn modelId="{C616B9E9-FCEF-49BC-9994-A50BCF041BED}" type="presOf" srcId="{2E8B0DF3-C7DC-4929-B65A-15DA042E9C18}" destId="{B508CF33-27F0-4AE1-BB58-2050AA457C1E}" srcOrd="0" destOrd="0" presId="urn:microsoft.com/office/officeart/2005/8/layout/hChevron3"/>
    <dgm:cxn modelId="{82350547-71FF-4413-8416-422D379D7D60}" srcId="{2E8B0DF3-C7DC-4929-B65A-15DA042E9C18}" destId="{A0688BCD-16CF-4DFB-9E23-95FA41ED0B2F}" srcOrd="6" destOrd="0" parTransId="{773A973A-5765-4C28-B1BF-89727821C51F}" sibTransId="{00742FC1-6AAE-4E94-82DB-7BA4B4F87978}"/>
    <dgm:cxn modelId="{51EFCEC6-A72C-4D5D-A943-B1D5B7579D90}" type="presOf" srcId="{76461C58-E087-4D0D-A7B8-61E2B32A76A9}" destId="{C4042513-A9B3-43B4-9F8C-44D19EFD7FE7}" srcOrd="0" destOrd="0" presId="urn:microsoft.com/office/officeart/2005/8/layout/hChevron3"/>
    <dgm:cxn modelId="{048AA728-0EC9-420A-BA3B-02597C3AF509}" type="presOf" srcId="{81FB541F-E5D7-4443-86C2-8D6E869CA34E}" destId="{56C6012F-EDD3-461D-B0DE-799B3E108CDF}" srcOrd="0" destOrd="0" presId="urn:microsoft.com/office/officeart/2005/8/layout/hChevron3"/>
    <dgm:cxn modelId="{18167F72-7862-4604-A904-2F5B3AB0FDE4}" type="presOf" srcId="{1FE7EA4E-0EFE-48F4-87FD-2D73BA10BAF9}" destId="{3AF7F980-71CB-49FD-A79D-C19E65733343}" srcOrd="0" destOrd="0" presId="urn:microsoft.com/office/officeart/2005/8/layout/hChevron3"/>
    <dgm:cxn modelId="{9C389860-D1D4-434E-AC8B-CF4D94A9DC35}" type="presOf" srcId="{A0688BCD-16CF-4DFB-9E23-95FA41ED0B2F}" destId="{8A657E15-9F98-45EF-A623-7F4AF6BACD14}" srcOrd="0" destOrd="0" presId="urn:microsoft.com/office/officeart/2005/8/layout/hChevron3"/>
    <dgm:cxn modelId="{B4D7F68E-5C84-4097-BEC4-B7440A9E9465}" srcId="{2E8B0DF3-C7DC-4929-B65A-15DA042E9C18}" destId="{00C0856F-5D0C-43BD-AB1E-587696947969}" srcOrd="5" destOrd="0" parTransId="{34E7B228-ACE5-4EC8-8831-E07A2D66562D}" sibTransId="{E447386D-2A58-445F-9E33-CF896D113C50}"/>
    <dgm:cxn modelId="{C2DC5DBF-EE81-4B34-BD82-4692745D9AF4}" srcId="{2E8B0DF3-C7DC-4929-B65A-15DA042E9C18}" destId="{FACF857B-64F7-404F-A91A-BB23BE29C313}" srcOrd="0" destOrd="0" parTransId="{909D2749-A45C-4AEE-B4C3-B403710C1902}" sibTransId="{C77B7001-4936-462F-A556-F137BEEAD324}"/>
    <dgm:cxn modelId="{4E22A7F2-C5B8-4CD7-8E57-D978FE485BC4}" type="presOf" srcId="{FACF857B-64F7-404F-A91A-BB23BE29C313}" destId="{B296CFA7-CEA1-473F-B632-A976A1045BB3}" srcOrd="0" destOrd="0" presId="urn:microsoft.com/office/officeart/2005/8/layout/hChevron3"/>
    <dgm:cxn modelId="{38316E98-AFD1-42FB-B454-B9305DBFAE3C}" type="presOf" srcId="{AD84ACDC-0808-42F4-A492-B7E4A82D88F4}" destId="{C054AF8A-E4DF-4185-B05B-9782E079C2EE}" srcOrd="0" destOrd="0" presId="urn:microsoft.com/office/officeart/2005/8/layout/hChevron3"/>
    <dgm:cxn modelId="{8FA9D794-3132-44BB-9CD9-8DF04FE3EA89}" type="presOf" srcId="{00C0856F-5D0C-43BD-AB1E-587696947969}" destId="{92C7E00F-63AE-45C4-A73B-659977885F1B}" srcOrd="0" destOrd="0" presId="urn:microsoft.com/office/officeart/2005/8/layout/hChevron3"/>
    <dgm:cxn modelId="{77C4E07E-8A53-41C8-A850-7CCE7F65AF5E}" srcId="{2E8B0DF3-C7DC-4929-B65A-15DA042E9C18}" destId="{81FB541F-E5D7-4443-86C2-8D6E869CA34E}" srcOrd="1" destOrd="0" parTransId="{86C1AA6C-3F10-4A51-A573-C6D41C5FC441}" sibTransId="{29638E1F-1D55-4925-AAA2-1311F394AFDD}"/>
    <dgm:cxn modelId="{8502B8F7-51A3-4C85-9F45-0011ADF3D30D}" srcId="{2E8B0DF3-C7DC-4929-B65A-15DA042E9C18}" destId="{1FE7EA4E-0EFE-48F4-87FD-2D73BA10BAF9}" srcOrd="4" destOrd="0" parTransId="{0704CD6E-0039-4835-96AC-18639B8C5DAA}" sibTransId="{5A516C25-7993-48CD-AB51-6A280F7D7ABF}"/>
    <dgm:cxn modelId="{9E174F43-C33E-4037-A8D3-16375B076934}" srcId="{2E8B0DF3-C7DC-4929-B65A-15DA042E9C18}" destId="{EC66FBE2-47B1-4984-93F3-E225510254B7}" srcOrd="2" destOrd="0" parTransId="{FEA3ACF1-F33C-4296-A4A8-DEB34FBE71F2}" sibTransId="{F072F188-0FED-40BA-B7E7-E14D9F7F9EAD}"/>
    <dgm:cxn modelId="{60F5350C-4C8F-4B79-84EC-5B1E392BC826}" srcId="{2E8B0DF3-C7DC-4929-B65A-15DA042E9C18}" destId="{AD84ACDC-0808-42F4-A492-B7E4A82D88F4}" srcOrd="7" destOrd="0" parTransId="{9E89F2F3-4582-408D-B03F-9CE041F822F3}" sibTransId="{5955D0C3-DD82-4AB8-BF54-969BF899EDDC}"/>
    <dgm:cxn modelId="{7A6EB929-C442-444E-93B0-14876B94922B}" type="presOf" srcId="{EC66FBE2-47B1-4984-93F3-E225510254B7}" destId="{CD45A0C0-1AD5-4A22-B88E-C786DBA902F1}" srcOrd="0" destOrd="0" presId="urn:microsoft.com/office/officeart/2005/8/layout/hChevron3"/>
    <dgm:cxn modelId="{63D86AFE-16D1-4E97-86A0-F1F1D31E45E1}" type="presParOf" srcId="{B508CF33-27F0-4AE1-BB58-2050AA457C1E}" destId="{B296CFA7-CEA1-473F-B632-A976A1045BB3}" srcOrd="0" destOrd="0" presId="urn:microsoft.com/office/officeart/2005/8/layout/hChevron3"/>
    <dgm:cxn modelId="{3F362100-6BAE-4B1E-B6A4-466DC2468D5D}" type="presParOf" srcId="{B508CF33-27F0-4AE1-BB58-2050AA457C1E}" destId="{E9A93DFE-569A-4E8D-ACD8-BF22830AC422}" srcOrd="1" destOrd="0" presId="urn:microsoft.com/office/officeart/2005/8/layout/hChevron3"/>
    <dgm:cxn modelId="{DA370694-FDED-4D7B-8079-55CAB66F9229}" type="presParOf" srcId="{B508CF33-27F0-4AE1-BB58-2050AA457C1E}" destId="{56C6012F-EDD3-461D-B0DE-799B3E108CDF}" srcOrd="2" destOrd="0" presId="urn:microsoft.com/office/officeart/2005/8/layout/hChevron3"/>
    <dgm:cxn modelId="{7124C175-79AE-46E7-BD21-8E9F274912B6}" type="presParOf" srcId="{B508CF33-27F0-4AE1-BB58-2050AA457C1E}" destId="{1831D482-7042-4596-A0DC-255712EDACD8}" srcOrd="3" destOrd="0" presId="urn:microsoft.com/office/officeart/2005/8/layout/hChevron3"/>
    <dgm:cxn modelId="{791ED73B-D914-4BC5-AD2D-FC134F859862}" type="presParOf" srcId="{B508CF33-27F0-4AE1-BB58-2050AA457C1E}" destId="{CD45A0C0-1AD5-4A22-B88E-C786DBA902F1}" srcOrd="4" destOrd="0" presId="urn:microsoft.com/office/officeart/2005/8/layout/hChevron3"/>
    <dgm:cxn modelId="{BD81483C-73CA-436F-9CFD-5C32E4056ECE}" type="presParOf" srcId="{B508CF33-27F0-4AE1-BB58-2050AA457C1E}" destId="{F4211723-FDE5-4FC5-BC88-FCAB5D24ACDB}" srcOrd="5" destOrd="0" presId="urn:microsoft.com/office/officeart/2005/8/layout/hChevron3"/>
    <dgm:cxn modelId="{70988AEC-6843-45C8-B42A-81D8EC0D8080}" type="presParOf" srcId="{B508CF33-27F0-4AE1-BB58-2050AA457C1E}" destId="{C4042513-A9B3-43B4-9F8C-44D19EFD7FE7}" srcOrd="6" destOrd="0" presId="urn:microsoft.com/office/officeart/2005/8/layout/hChevron3"/>
    <dgm:cxn modelId="{7910550B-65C6-432E-9CFB-A01B971F81A6}" type="presParOf" srcId="{B508CF33-27F0-4AE1-BB58-2050AA457C1E}" destId="{0A908601-91C5-4C05-BD58-3AC3A03AA16A}" srcOrd="7" destOrd="0" presId="urn:microsoft.com/office/officeart/2005/8/layout/hChevron3"/>
    <dgm:cxn modelId="{AB7DAA04-E282-4D2B-8064-6B607BE608C4}" type="presParOf" srcId="{B508CF33-27F0-4AE1-BB58-2050AA457C1E}" destId="{3AF7F980-71CB-49FD-A79D-C19E65733343}" srcOrd="8" destOrd="0" presId="urn:microsoft.com/office/officeart/2005/8/layout/hChevron3"/>
    <dgm:cxn modelId="{4FB08CD4-4BC0-4560-A2AD-F2E85EC8A612}" type="presParOf" srcId="{B508CF33-27F0-4AE1-BB58-2050AA457C1E}" destId="{27DA41BD-0A0E-4378-A627-688FC167201E}" srcOrd="9" destOrd="0" presId="urn:microsoft.com/office/officeart/2005/8/layout/hChevron3"/>
    <dgm:cxn modelId="{651DCE5B-04D9-4C26-B760-2DC480E1210A}" type="presParOf" srcId="{B508CF33-27F0-4AE1-BB58-2050AA457C1E}" destId="{92C7E00F-63AE-45C4-A73B-659977885F1B}" srcOrd="10" destOrd="0" presId="urn:microsoft.com/office/officeart/2005/8/layout/hChevron3"/>
    <dgm:cxn modelId="{3D3039D1-A68D-4CDD-B9AE-617704A2574D}" type="presParOf" srcId="{B508CF33-27F0-4AE1-BB58-2050AA457C1E}" destId="{5CE39187-BC71-4FD8-819C-674C348E5293}" srcOrd="11" destOrd="0" presId="urn:microsoft.com/office/officeart/2005/8/layout/hChevron3"/>
    <dgm:cxn modelId="{C5EA7977-6C7F-4F34-BEA2-EB6B19D3B4B2}" type="presParOf" srcId="{B508CF33-27F0-4AE1-BB58-2050AA457C1E}" destId="{8A657E15-9F98-45EF-A623-7F4AF6BACD14}" srcOrd="12" destOrd="0" presId="urn:microsoft.com/office/officeart/2005/8/layout/hChevron3"/>
    <dgm:cxn modelId="{782D522A-2A86-45C8-9C43-4707555E8F29}" type="presParOf" srcId="{B508CF33-27F0-4AE1-BB58-2050AA457C1E}" destId="{9E8913E0-B047-4320-B64C-B8D303B7E864}" srcOrd="13" destOrd="0" presId="urn:microsoft.com/office/officeart/2005/8/layout/hChevron3"/>
    <dgm:cxn modelId="{C082DD27-CE61-4737-9389-723FC18DC1EE}" type="presParOf" srcId="{B508CF33-27F0-4AE1-BB58-2050AA457C1E}" destId="{C054AF8A-E4DF-4185-B05B-9782E079C2EE}" srcOrd="14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E8B0DF3-C7DC-4929-B65A-15DA042E9C18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F857B-64F7-404F-A91A-BB23BE29C31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C77B7001-4936-462F-A556-F137BEEAD324}" type="sib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909D2749-A45C-4AEE-B4C3-B403710C1902}" type="par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76461C58-E087-4D0D-A7B8-61E2B32A76A9}">
      <dgm:prSet custT="1"/>
      <dgm:spPr>
        <a:xfrm rot="10800000">
          <a:off x="1622303" y="146993"/>
          <a:ext cx="1666577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1F3615BF-9748-46FC-9693-36E0E5F9B666}" type="parTrans" cxnId="{59484B3B-524E-456F-90C8-950862B92231}">
      <dgm:prSet/>
      <dgm:spPr/>
      <dgm:t>
        <a:bodyPr/>
        <a:lstStyle/>
        <a:p>
          <a:endParaRPr lang="en-US"/>
        </a:p>
      </dgm:t>
    </dgm:pt>
    <dgm:pt modelId="{35890833-5A43-4FB7-8675-5B5E2F929CDB}" type="sibTrans" cxnId="{59484B3B-524E-456F-90C8-950862B92231}">
      <dgm:prSet/>
      <dgm:spPr/>
      <dgm:t>
        <a:bodyPr/>
        <a:lstStyle/>
        <a:p>
          <a:endParaRPr lang="en-US"/>
        </a:p>
      </dgm:t>
    </dgm:pt>
    <dgm:pt modelId="{F5E8D5DB-1A37-474D-9F49-B0664C017E63}">
      <dgm:prSet phldrT="[Text]" custT="1"/>
      <dgm:spPr>
        <a:xfrm rot="10800000">
          <a:off x="3164375" y="146993"/>
          <a:ext cx="1712426" cy="696612"/>
        </a:xfr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pPr rtl="1"/>
          <a:r>
            <a:rPr lang="fa-IR" sz="1500" b="1" i="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5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2814FDA-447A-456A-89F1-27A7E33D9AF7}" type="parTrans" cxnId="{A19A8255-1B15-4FDE-8AFA-EDCEC732058E}">
      <dgm:prSet/>
      <dgm:spPr/>
      <dgm:t>
        <a:bodyPr/>
        <a:lstStyle/>
        <a:p>
          <a:endParaRPr lang="en-US"/>
        </a:p>
      </dgm:t>
    </dgm:pt>
    <dgm:pt modelId="{676C9836-C778-4917-B73E-A255F4A86993}" type="sibTrans" cxnId="{A19A8255-1B15-4FDE-8AFA-EDCEC732058E}">
      <dgm:prSet/>
      <dgm:spPr/>
      <dgm:t>
        <a:bodyPr/>
        <a:lstStyle/>
        <a:p>
          <a:endParaRPr lang="en-US"/>
        </a:p>
      </dgm:t>
    </dgm:pt>
    <dgm:pt modelId="{AD84ACDC-0808-42F4-A492-B7E4A82D88F4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ar-SA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0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9E89F2F3-4582-408D-B03F-9CE041F822F3}" type="parTrans" cxnId="{60F5350C-4C8F-4B79-84EC-5B1E392BC826}">
      <dgm:prSet/>
      <dgm:spPr/>
      <dgm:t>
        <a:bodyPr/>
        <a:lstStyle/>
        <a:p>
          <a:endParaRPr lang="en-US"/>
        </a:p>
      </dgm:t>
    </dgm:pt>
    <dgm:pt modelId="{5955D0C3-DD82-4AB8-BF54-969BF899EDDC}" type="sibTrans" cxnId="{60F5350C-4C8F-4B79-84EC-5B1E392BC826}">
      <dgm:prSet/>
      <dgm:spPr/>
      <dgm:t>
        <a:bodyPr/>
        <a:lstStyle/>
        <a:p>
          <a:endParaRPr lang="en-US"/>
        </a:p>
      </dgm:t>
    </dgm:pt>
    <dgm:pt modelId="{EC66FBE2-47B1-4984-93F3-E225510254B7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EA3ACF1-F33C-4296-A4A8-DEB34FBE71F2}" type="parTrans" cxnId="{9E174F43-C33E-4037-A8D3-16375B076934}">
      <dgm:prSet/>
      <dgm:spPr/>
      <dgm:t>
        <a:bodyPr/>
        <a:lstStyle/>
        <a:p>
          <a:endParaRPr lang="en-US"/>
        </a:p>
      </dgm:t>
    </dgm:pt>
    <dgm:pt modelId="{F072F188-0FED-40BA-B7E7-E14D9F7F9EAD}" type="sibTrans" cxnId="{9E174F43-C33E-4037-A8D3-16375B076934}">
      <dgm:prSet/>
      <dgm:spPr/>
      <dgm:t>
        <a:bodyPr/>
        <a:lstStyle/>
        <a:p>
          <a:endParaRPr lang="en-US"/>
        </a:p>
      </dgm:t>
    </dgm:pt>
    <dgm:pt modelId="{1FE7EA4E-0EFE-48F4-87FD-2D73BA10BAF9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0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704CD6E-0039-4835-96AC-18639B8C5DAA}" type="parTrans" cxnId="{8502B8F7-51A3-4C85-9F45-0011ADF3D30D}">
      <dgm:prSet/>
      <dgm:spPr/>
      <dgm:t>
        <a:bodyPr/>
        <a:lstStyle/>
        <a:p>
          <a:endParaRPr lang="en-US"/>
        </a:p>
      </dgm:t>
    </dgm:pt>
    <dgm:pt modelId="{5A516C25-7993-48CD-AB51-6A280F7D7ABF}" type="sibTrans" cxnId="{8502B8F7-51A3-4C85-9F45-0011ADF3D30D}">
      <dgm:prSet/>
      <dgm:spPr/>
      <dgm:t>
        <a:bodyPr/>
        <a:lstStyle/>
        <a:p>
          <a:endParaRPr lang="en-US"/>
        </a:p>
      </dgm:t>
    </dgm:pt>
    <dgm:pt modelId="{CC2F40CD-D328-4351-A265-6371990608A5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0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E7C98589-6F04-4D3F-8958-801B8F2FC247}" type="parTrans" cxnId="{979082E9-E1A2-4942-98ED-005BF2A464C7}">
      <dgm:prSet/>
      <dgm:spPr/>
      <dgm:t>
        <a:bodyPr/>
        <a:lstStyle/>
        <a:p>
          <a:endParaRPr lang="en-US"/>
        </a:p>
      </dgm:t>
    </dgm:pt>
    <dgm:pt modelId="{BB97493B-2A7D-4E70-A361-C2F1862C55B8}" type="sibTrans" cxnId="{979082E9-E1A2-4942-98ED-005BF2A464C7}">
      <dgm:prSet/>
      <dgm:spPr/>
      <dgm:t>
        <a:bodyPr/>
        <a:lstStyle/>
        <a:p>
          <a:endParaRPr lang="en-US"/>
        </a:p>
      </dgm:t>
    </dgm:pt>
    <dgm:pt modelId="{9379CEAE-18AF-4CF9-B3CC-9B908A7B4A7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4FA42089-C14D-4517-8C72-7D7F7297AC01}" type="parTrans" cxnId="{9FD9D718-7C31-45DF-A761-DA81F2D478FD}">
      <dgm:prSet/>
      <dgm:spPr/>
      <dgm:t>
        <a:bodyPr/>
        <a:lstStyle/>
        <a:p>
          <a:endParaRPr lang="en-US"/>
        </a:p>
      </dgm:t>
    </dgm:pt>
    <dgm:pt modelId="{B2A40A47-430A-495F-8A62-5E390743B63E}" type="sibTrans" cxnId="{9FD9D718-7C31-45DF-A761-DA81F2D478FD}">
      <dgm:prSet/>
      <dgm:spPr/>
      <dgm:t>
        <a:bodyPr/>
        <a:lstStyle/>
        <a:p>
          <a:endParaRPr lang="en-US"/>
        </a:p>
      </dgm:t>
    </dgm:pt>
    <dgm:pt modelId="{B508CF33-27F0-4AE1-BB58-2050AA457C1E}" type="pres">
      <dgm:prSet presAssocID="{2E8B0DF3-C7DC-4929-B65A-15DA042E9C1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6CFA7-CEA1-473F-B632-A976A1045BB3}" type="pres">
      <dgm:prSet presAssocID="{FACF857B-64F7-404F-A91A-BB23BE29C313}" presName="parTxOnly" presStyleLbl="node1" presStyleIdx="0" presStyleCnt="8" custScaleX="106257" custScaleY="140381" custLinFactNeighborX="-466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9A93DFE-569A-4E8D-ACD8-BF22830AC422}" type="pres">
      <dgm:prSet presAssocID="{C77B7001-4936-462F-A556-F137BEEAD324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99DA1FB6-8700-4C3B-9DED-29A98D1094BB}" type="pres">
      <dgm:prSet presAssocID="{9379CEAE-18AF-4CF9-B3CC-9B908A7B4A73}" presName="parTxOnly" presStyleLbl="node1" presStyleIdx="1" presStyleCnt="8" custScaleX="111749" custScaleY="146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BBB38-C2C6-4306-9487-51D003184858}" type="pres">
      <dgm:prSet presAssocID="{B2A40A47-430A-495F-8A62-5E390743B63E}" presName="parSpace" presStyleCnt="0"/>
      <dgm:spPr/>
      <dgm:t>
        <a:bodyPr/>
        <a:lstStyle/>
        <a:p>
          <a:pPr rtl="1"/>
          <a:endParaRPr lang="fa-IR"/>
        </a:p>
      </dgm:t>
    </dgm:pt>
    <dgm:pt modelId="{CD45A0C0-1AD5-4A22-B88E-C786DBA902F1}" type="pres">
      <dgm:prSet presAssocID="{EC66FBE2-47B1-4984-93F3-E225510254B7}" presName="parTxOnly" presStyleLbl="node1" presStyleIdx="2" presStyleCnt="8" custScaleX="140211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4211723-FDE5-4FC5-BC88-FCAB5D24ACDB}" type="pres">
      <dgm:prSet presAssocID="{F072F188-0FED-40BA-B7E7-E14D9F7F9EAD}" presName="parSpace" presStyleCnt="0"/>
      <dgm:spPr/>
      <dgm:t>
        <a:bodyPr/>
        <a:lstStyle/>
        <a:p>
          <a:pPr rtl="1"/>
          <a:endParaRPr lang="fa-IR"/>
        </a:p>
      </dgm:t>
    </dgm:pt>
    <dgm:pt modelId="{C4042513-A9B3-43B4-9F8C-44D19EFD7FE7}" type="pres">
      <dgm:prSet presAssocID="{76461C58-E087-4D0D-A7B8-61E2B32A76A9}" presName="parTxOnly" presStyleLbl="node1" presStyleIdx="3" presStyleCnt="8" custScaleX="136457" custScaleY="142594" custLinFactNeighborX="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A908601-91C5-4C05-BD58-3AC3A03AA16A}" type="pres">
      <dgm:prSet presAssocID="{35890833-5A43-4FB7-8675-5B5E2F929CDB}" presName="parSpace" presStyleCnt="0"/>
      <dgm:spPr/>
      <dgm:t>
        <a:bodyPr/>
        <a:lstStyle/>
        <a:p>
          <a:pPr rtl="1"/>
          <a:endParaRPr lang="fa-IR"/>
        </a:p>
      </dgm:t>
    </dgm:pt>
    <dgm:pt modelId="{3AF7F980-71CB-49FD-A79D-C19E65733343}" type="pres">
      <dgm:prSet presAssocID="{1FE7EA4E-0EFE-48F4-87FD-2D73BA10BAF9}" presName="parTxOnly" presStyleLbl="node1" presStyleIdx="4" presStyleCnt="8" custScaleX="121558" custScaleY="142594" custLinFactNeighborX="-19453" custLinFactNeighborY="-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7DA41BD-0A0E-4378-A627-688FC167201E}" type="pres">
      <dgm:prSet presAssocID="{5A516C25-7993-48CD-AB51-6A280F7D7ABF}" presName="parSpace" presStyleCnt="0"/>
      <dgm:spPr/>
      <dgm:t>
        <a:bodyPr/>
        <a:lstStyle/>
        <a:p>
          <a:pPr rtl="1"/>
          <a:endParaRPr lang="fa-IR"/>
        </a:p>
      </dgm:t>
    </dgm:pt>
    <dgm:pt modelId="{3E874E28-955F-462E-AC1C-E17FB96E84EE}" type="pres">
      <dgm:prSet presAssocID="{CC2F40CD-D328-4351-A265-6371990608A5}" presName="parTxOnly" presStyleLbl="node1" presStyleIdx="5" presStyleCnt="8" custScaleX="126331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767CB34-1AEC-4343-A0E9-B9B0BF6CF506}" type="pres">
      <dgm:prSet presAssocID="{BB97493B-2A7D-4E70-A361-C2F1862C55B8}" presName="parSpace" presStyleCnt="0"/>
      <dgm:spPr/>
      <dgm:t>
        <a:bodyPr/>
        <a:lstStyle/>
        <a:p>
          <a:pPr rtl="1"/>
          <a:endParaRPr lang="fa-IR"/>
        </a:p>
      </dgm:t>
    </dgm:pt>
    <dgm:pt modelId="{FA946CED-4B24-44B5-9E01-8BBECC96092D}" type="pres">
      <dgm:prSet presAssocID="{F5E8D5DB-1A37-474D-9F49-B0664C017E63}" presName="parTxOnly" presStyleLbl="node1" presStyleIdx="6" presStyleCnt="8" custScaleX="140211" custScaleY="142594" custLinFactNeighborX="4902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A2AC831-BB7D-4293-8B8D-D871E3296670}" type="pres">
      <dgm:prSet presAssocID="{676C9836-C778-4917-B73E-A255F4A86993}" presName="parSpace" presStyleCnt="0"/>
      <dgm:spPr/>
      <dgm:t>
        <a:bodyPr/>
        <a:lstStyle/>
        <a:p>
          <a:pPr rtl="1"/>
          <a:endParaRPr lang="fa-IR"/>
        </a:p>
      </dgm:t>
    </dgm:pt>
    <dgm:pt modelId="{C054AF8A-E4DF-4185-B05B-9782E079C2EE}" type="pres">
      <dgm:prSet presAssocID="{AD84ACDC-0808-42F4-A492-B7E4A82D88F4}" presName="parTxOnly" presStyleLbl="node1" presStyleIdx="7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59484B3B-524E-456F-90C8-950862B92231}" srcId="{2E8B0DF3-C7DC-4929-B65A-15DA042E9C18}" destId="{76461C58-E087-4D0D-A7B8-61E2B32A76A9}" srcOrd="3" destOrd="0" parTransId="{1F3615BF-9748-46FC-9693-36E0E5F9B666}" sibTransId="{35890833-5A43-4FB7-8675-5B5E2F929CDB}"/>
    <dgm:cxn modelId="{9FD9D718-7C31-45DF-A761-DA81F2D478FD}" srcId="{2E8B0DF3-C7DC-4929-B65A-15DA042E9C18}" destId="{9379CEAE-18AF-4CF9-B3CC-9B908A7B4A73}" srcOrd="1" destOrd="0" parTransId="{4FA42089-C14D-4517-8C72-7D7F7297AC01}" sibTransId="{B2A40A47-430A-495F-8A62-5E390743B63E}"/>
    <dgm:cxn modelId="{3477E18C-22A4-4A44-A6D7-58B69A6477D5}" type="presOf" srcId="{9379CEAE-18AF-4CF9-B3CC-9B908A7B4A73}" destId="{99DA1FB6-8700-4C3B-9DED-29A98D1094BB}" srcOrd="0" destOrd="0" presId="urn:microsoft.com/office/officeart/2005/8/layout/hChevron3"/>
    <dgm:cxn modelId="{A19A8255-1B15-4FDE-8AFA-EDCEC732058E}" srcId="{2E8B0DF3-C7DC-4929-B65A-15DA042E9C18}" destId="{F5E8D5DB-1A37-474D-9F49-B0664C017E63}" srcOrd="6" destOrd="0" parTransId="{22814FDA-447A-456A-89F1-27A7E33D9AF7}" sibTransId="{676C9836-C778-4917-B73E-A255F4A86993}"/>
    <dgm:cxn modelId="{2E4A93A4-96E7-4518-B947-3CE75CDF7443}" type="presOf" srcId="{CC2F40CD-D328-4351-A265-6371990608A5}" destId="{3E874E28-955F-462E-AC1C-E17FB96E84EE}" srcOrd="0" destOrd="0" presId="urn:microsoft.com/office/officeart/2005/8/layout/hChevron3"/>
    <dgm:cxn modelId="{9EFFC739-DA4D-45B7-BD42-D3E8FA0E8EFF}" type="presOf" srcId="{FACF857B-64F7-404F-A91A-BB23BE29C313}" destId="{B296CFA7-CEA1-473F-B632-A976A1045BB3}" srcOrd="0" destOrd="0" presId="urn:microsoft.com/office/officeart/2005/8/layout/hChevron3"/>
    <dgm:cxn modelId="{C2DC5DBF-EE81-4B34-BD82-4692745D9AF4}" srcId="{2E8B0DF3-C7DC-4929-B65A-15DA042E9C18}" destId="{FACF857B-64F7-404F-A91A-BB23BE29C313}" srcOrd="0" destOrd="0" parTransId="{909D2749-A45C-4AEE-B4C3-B403710C1902}" sibTransId="{C77B7001-4936-462F-A556-F137BEEAD324}"/>
    <dgm:cxn modelId="{5AE5D147-95D8-485F-8FE6-B2C0AA1729C1}" type="presOf" srcId="{AD84ACDC-0808-42F4-A492-B7E4A82D88F4}" destId="{C054AF8A-E4DF-4185-B05B-9782E079C2EE}" srcOrd="0" destOrd="0" presId="urn:microsoft.com/office/officeart/2005/8/layout/hChevron3"/>
    <dgm:cxn modelId="{58AE6C9F-4FA6-48BA-9145-628E52C2D06C}" type="presOf" srcId="{1FE7EA4E-0EFE-48F4-87FD-2D73BA10BAF9}" destId="{3AF7F980-71CB-49FD-A79D-C19E65733343}" srcOrd="0" destOrd="0" presId="urn:microsoft.com/office/officeart/2005/8/layout/hChevron3"/>
    <dgm:cxn modelId="{761AF135-D76E-4B1B-B7C0-8C5D72B1849B}" type="presOf" srcId="{EC66FBE2-47B1-4984-93F3-E225510254B7}" destId="{CD45A0C0-1AD5-4A22-B88E-C786DBA902F1}" srcOrd="0" destOrd="0" presId="urn:microsoft.com/office/officeart/2005/8/layout/hChevron3"/>
    <dgm:cxn modelId="{13346D0D-D509-432F-BF40-1DF5383CACA8}" type="presOf" srcId="{F5E8D5DB-1A37-474D-9F49-B0664C017E63}" destId="{FA946CED-4B24-44B5-9E01-8BBECC96092D}" srcOrd="0" destOrd="0" presId="urn:microsoft.com/office/officeart/2005/8/layout/hChevron3"/>
    <dgm:cxn modelId="{8502B8F7-51A3-4C85-9F45-0011ADF3D30D}" srcId="{2E8B0DF3-C7DC-4929-B65A-15DA042E9C18}" destId="{1FE7EA4E-0EFE-48F4-87FD-2D73BA10BAF9}" srcOrd="4" destOrd="0" parTransId="{0704CD6E-0039-4835-96AC-18639B8C5DAA}" sibTransId="{5A516C25-7993-48CD-AB51-6A280F7D7ABF}"/>
    <dgm:cxn modelId="{9E174F43-C33E-4037-A8D3-16375B076934}" srcId="{2E8B0DF3-C7DC-4929-B65A-15DA042E9C18}" destId="{EC66FBE2-47B1-4984-93F3-E225510254B7}" srcOrd="2" destOrd="0" parTransId="{FEA3ACF1-F33C-4296-A4A8-DEB34FBE71F2}" sibTransId="{F072F188-0FED-40BA-B7E7-E14D9F7F9EAD}"/>
    <dgm:cxn modelId="{979082E9-E1A2-4942-98ED-005BF2A464C7}" srcId="{2E8B0DF3-C7DC-4929-B65A-15DA042E9C18}" destId="{CC2F40CD-D328-4351-A265-6371990608A5}" srcOrd="5" destOrd="0" parTransId="{E7C98589-6F04-4D3F-8958-801B8F2FC247}" sibTransId="{BB97493B-2A7D-4E70-A361-C2F1862C55B8}"/>
    <dgm:cxn modelId="{60F5350C-4C8F-4B79-84EC-5B1E392BC826}" srcId="{2E8B0DF3-C7DC-4929-B65A-15DA042E9C18}" destId="{AD84ACDC-0808-42F4-A492-B7E4A82D88F4}" srcOrd="7" destOrd="0" parTransId="{9E89F2F3-4582-408D-B03F-9CE041F822F3}" sibTransId="{5955D0C3-DD82-4AB8-BF54-969BF899EDDC}"/>
    <dgm:cxn modelId="{A7406473-1998-4514-A234-241D370EF77C}" type="presOf" srcId="{76461C58-E087-4D0D-A7B8-61E2B32A76A9}" destId="{C4042513-A9B3-43B4-9F8C-44D19EFD7FE7}" srcOrd="0" destOrd="0" presId="urn:microsoft.com/office/officeart/2005/8/layout/hChevron3"/>
    <dgm:cxn modelId="{C1E23DF4-CDF8-46A1-A8BF-2FCA231E625E}" type="presOf" srcId="{2E8B0DF3-C7DC-4929-B65A-15DA042E9C18}" destId="{B508CF33-27F0-4AE1-BB58-2050AA457C1E}" srcOrd="0" destOrd="0" presId="urn:microsoft.com/office/officeart/2005/8/layout/hChevron3"/>
    <dgm:cxn modelId="{1218D3C7-930C-427B-B0FD-62050527ED16}" type="presParOf" srcId="{B508CF33-27F0-4AE1-BB58-2050AA457C1E}" destId="{B296CFA7-CEA1-473F-B632-A976A1045BB3}" srcOrd="0" destOrd="0" presId="urn:microsoft.com/office/officeart/2005/8/layout/hChevron3"/>
    <dgm:cxn modelId="{D9352B40-8F4A-45CC-85A0-811E27602815}" type="presParOf" srcId="{B508CF33-27F0-4AE1-BB58-2050AA457C1E}" destId="{E9A93DFE-569A-4E8D-ACD8-BF22830AC422}" srcOrd="1" destOrd="0" presId="urn:microsoft.com/office/officeart/2005/8/layout/hChevron3"/>
    <dgm:cxn modelId="{BBC8764C-87A5-49F9-8F81-98094EE81E7F}" type="presParOf" srcId="{B508CF33-27F0-4AE1-BB58-2050AA457C1E}" destId="{99DA1FB6-8700-4C3B-9DED-29A98D1094BB}" srcOrd="2" destOrd="0" presId="urn:microsoft.com/office/officeart/2005/8/layout/hChevron3"/>
    <dgm:cxn modelId="{E14576FD-3103-4D14-A91E-56985A9CD532}" type="presParOf" srcId="{B508CF33-27F0-4AE1-BB58-2050AA457C1E}" destId="{04EBBB38-C2C6-4306-9487-51D003184858}" srcOrd="3" destOrd="0" presId="urn:microsoft.com/office/officeart/2005/8/layout/hChevron3"/>
    <dgm:cxn modelId="{D532FF0D-775D-4A0F-A9DC-68C9E564587E}" type="presParOf" srcId="{B508CF33-27F0-4AE1-BB58-2050AA457C1E}" destId="{CD45A0C0-1AD5-4A22-B88E-C786DBA902F1}" srcOrd="4" destOrd="0" presId="urn:microsoft.com/office/officeart/2005/8/layout/hChevron3"/>
    <dgm:cxn modelId="{293D6104-9D54-40B9-801E-24A68E9CA957}" type="presParOf" srcId="{B508CF33-27F0-4AE1-BB58-2050AA457C1E}" destId="{F4211723-FDE5-4FC5-BC88-FCAB5D24ACDB}" srcOrd="5" destOrd="0" presId="urn:microsoft.com/office/officeart/2005/8/layout/hChevron3"/>
    <dgm:cxn modelId="{6E6C0D51-9FB0-44A3-956F-944CE6AE138D}" type="presParOf" srcId="{B508CF33-27F0-4AE1-BB58-2050AA457C1E}" destId="{C4042513-A9B3-43B4-9F8C-44D19EFD7FE7}" srcOrd="6" destOrd="0" presId="urn:microsoft.com/office/officeart/2005/8/layout/hChevron3"/>
    <dgm:cxn modelId="{B387D215-4BC1-4B5B-9F70-80CFD2FC8D1D}" type="presParOf" srcId="{B508CF33-27F0-4AE1-BB58-2050AA457C1E}" destId="{0A908601-91C5-4C05-BD58-3AC3A03AA16A}" srcOrd="7" destOrd="0" presId="urn:microsoft.com/office/officeart/2005/8/layout/hChevron3"/>
    <dgm:cxn modelId="{32484A35-DCC9-4C48-BA41-ACCA08EE41A6}" type="presParOf" srcId="{B508CF33-27F0-4AE1-BB58-2050AA457C1E}" destId="{3AF7F980-71CB-49FD-A79D-C19E65733343}" srcOrd="8" destOrd="0" presId="urn:microsoft.com/office/officeart/2005/8/layout/hChevron3"/>
    <dgm:cxn modelId="{8EF18492-AF7E-4DF4-8FB7-25E0EEE45B00}" type="presParOf" srcId="{B508CF33-27F0-4AE1-BB58-2050AA457C1E}" destId="{27DA41BD-0A0E-4378-A627-688FC167201E}" srcOrd="9" destOrd="0" presId="urn:microsoft.com/office/officeart/2005/8/layout/hChevron3"/>
    <dgm:cxn modelId="{F6D4D469-1B44-4D19-83E5-40DA1D69A7EA}" type="presParOf" srcId="{B508CF33-27F0-4AE1-BB58-2050AA457C1E}" destId="{3E874E28-955F-462E-AC1C-E17FB96E84EE}" srcOrd="10" destOrd="0" presId="urn:microsoft.com/office/officeart/2005/8/layout/hChevron3"/>
    <dgm:cxn modelId="{4D0D4583-82D1-4643-88B2-28E6EE5A109F}" type="presParOf" srcId="{B508CF33-27F0-4AE1-BB58-2050AA457C1E}" destId="{4767CB34-1AEC-4343-A0E9-B9B0BF6CF506}" srcOrd="11" destOrd="0" presId="urn:microsoft.com/office/officeart/2005/8/layout/hChevron3"/>
    <dgm:cxn modelId="{5B3BC54E-07FC-4A6F-B6FE-D2768F6EA053}" type="presParOf" srcId="{B508CF33-27F0-4AE1-BB58-2050AA457C1E}" destId="{FA946CED-4B24-44B5-9E01-8BBECC96092D}" srcOrd="12" destOrd="0" presId="urn:microsoft.com/office/officeart/2005/8/layout/hChevron3"/>
    <dgm:cxn modelId="{C12217D5-0192-4F65-8804-8C33AC4FF54A}" type="presParOf" srcId="{B508CF33-27F0-4AE1-BB58-2050AA457C1E}" destId="{3A2AC831-BB7D-4293-8B8D-D871E3296670}" srcOrd="13" destOrd="0" presId="urn:microsoft.com/office/officeart/2005/8/layout/hChevron3"/>
    <dgm:cxn modelId="{08D7DB28-EAE6-4673-997B-80BDF01A57A7}" type="presParOf" srcId="{B508CF33-27F0-4AE1-BB58-2050AA457C1E}" destId="{C054AF8A-E4DF-4185-B05B-9782E079C2EE}" srcOrd="14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8B0DF3-C7DC-4929-B65A-15DA042E9C18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F857B-64F7-404F-A91A-BB23BE29C31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C77B7001-4936-462F-A556-F137BEEAD324}" type="sib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909D2749-A45C-4AEE-B4C3-B403710C1902}" type="par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76461C58-E087-4D0D-A7B8-61E2B32A76A9}">
      <dgm:prSet custT="1"/>
      <dgm:spPr>
        <a:xfrm rot="10800000">
          <a:off x="1622303" y="146993"/>
          <a:ext cx="1666577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1F3615BF-9748-46FC-9693-36E0E5F9B666}" type="parTrans" cxnId="{59484B3B-524E-456F-90C8-950862B92231}">
      <dgm:prSet/>
      <dgm:spPr/>
      <dgm:t>
        <a:bodyPr/>
        <a:lstStyle/>
        <a:p>
          <a:endParaRPr lang="en-US"/>
        </a:p>
      </dgm:t>
    </dgm:pt>
    <dgm:pt modelId="{35890833-5A43-4FB7-8675-5B5E2F929CDB}" type="sibTrans" cxnId="{59484B3B-524E-456F-90C8-950862B92231}">
      <dgm:prSet/>
      <dgm:spPr/>
      <dgm:t>
        <a:bodyPr/>
        <a:lstStyle/>
        <a:p>
          <a:endParaRPr lang="en-US"/>
        </a:p>
      </dgm:t>
    </dgm:pt>
    <dgm:pt modelId="{F5E8D5DB-1A37-474D-9F49-B0664C017E63}">
      <dgm:prSet phldrT="[Text]" custT="1"/>
      <dgm:spPr>
        <a:xfrm rot="10800000">
          <a:off x="3164375" y="146993"/>
          <a:ext cx="1712426" cy="696612"/>
        </a:xfr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pPr rtl="1"/>
          <a:r>
            <a:rPr lang="fa-IR" sz="1500" b="1" i="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5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2814FDA-447A-456A-89F1-27A7E33D9AF7}" type="parTrans" cxnId="{A19A8255-1B15-4FDE-8AFA-EDCEC732058E}">
      <dgm:prSet/>
      <dgm:spPr/>
      <dgm:t>
        <a:bodyPr/>
        <a:lstStyle/>
        <a:p>
          <a:endParaRPr lang="en-US"/>
        </a:p>
      </dgm:t>
    </dgm:pt>
    <dgm:pt modelId="{676C9836-C778-4917-B73E-A255F4A86993}" type="sibTrans" cxnId="{A19A8255-1B15-4FDE-8AFA-EDCEC732058E}">
      <dgm:prSet/>
      <dgm:spPr/>
      <dgm:t>
        <a:bodyPr/>
        <a:lstStyle/>
        <a:p>
          <a:endParaRPr lang="en-US"/>
        </a:p>
      </dgm:t>
    </dgm:pt>
    <dgm:pt modelId="{AD84ACDC-0808-42F4-A492-B7E4A82D88F4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ar-SA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0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9E89F2F3-4582-408D-B03F-9CE041F822F3}" type="parTrans" cxnId="{60F5350C-4C8F-4B79-84EC-5B1E392BC826}">
      <dgm:prSet/>
      <dgm:spPr/>
      <dgm:t>
        <a:bodyPr/>
        <a:lstStyle/>
        <a:p>
          <a:endParaRPr lang="en-US"/>
        </a:p>
      </dgm:t>
    </dgm:pt>
    <dgm:pt modelId="{5955D0C3-DD82-4AB8-BF54-969BF899EDDC}" type="sibTrans" cxnId="{60F5350C-4C8F-4B79-84EC-5B1E392BC826}">
      <dgm:prSet/>
      <dgm:spPr/>
      <dgm:t>
        <a:bodyPr/>
        <a:lstStyle/>
        <a:p>
          <a:endParaRPr lang="en-US"/>
        </a:p>
      </dgm:t>
    </dgm:pt>
    <dgm:pt modelId="{EC66FBE2-47B1-4984-93F3-E225510254B7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EA3ACF1-F33C-4296-A4A8-DEB34FBE71F2}" type="parTrans" cxnId="{9E174F43-C33E-4037-A8D3-16375B076934}">
      <dgm:prSet/>
      <dgm:spPr/>
      <dgm:t>
        <a:bodyPr/>
        <a:lstStyle/>
        <a:p>
          <a:endParaRPr lang="en-US"/>
        </a:p>
      </dgm:t>
    </dgm:pt>
    <dgm:pt modelId="{F072F188-0FED-40BA-B7E7-E14D9F7F9EAD}" type="sibTrans" cxnId="{9E174F43-C33E-4037-A8D3-16375B076934}">
      <dgm:prSet/>
      <dgm:spPr/>
      <dgm:t>
        <a:bodyPr/>
        <a:lstStyle/>
        <a:p>
          <a:endParaRPr lang="en-US"/>
        </a:p>
      </dgm:t>
    </dgm:pt>
    <dgm:pt modelId="{1FE7EA4E-0EFE-48F4-87FD-2D73BA10BAF9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0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704CD6E-0039-4835-96AC-18639B8C5DAA}" type="parTrans" cxnId="{8502B8F7-51A3-4C85-9F45-0011ADF3D30D}">
      <dgm:prSet/>
      <dgm:spPr/>
      <dgm:t>
        <a:bodyPr/>
        <a:lstStyle/>
        <a:p>
          <a:endParaRPr lang="en-US"/>
        </a:p>
      </dgm:t>
    </dgm:pt>
    <dgm:pt modelId="{5A516C25-7993-48CD-AB51-6A280F7D7ABF}" type="sibTrans" cxnId="{8502B8F7-51A3-4C85-9F45-0011ADF3D30D}">
      <dgm:prSet/>
      <dgm:spPr/>
      <dgm:t>
        <a:bodyPr/>
        <a:lstStyle/>
        <a:p>
          <a:endParaRPr lang="en-US"/>
        </a:p>
      </dgm:t>
    </dgm:pt>
    <dgm:pt modelId="{CC2F40CD-D328-4351-A265-6371990608A5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0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E7C98589-6F04-4D3F-8958-801B8F2FC247}" type="parTrans" cxnId="{979082E9-E1A2-4942-98ED-005BF2A464C7}">
      <dgm:prSet/>
      <dgm:spPr/>
      <dgm:t>
        <a:bodyPr/>
        <a:lstStyle/>
        <a:p>
          <a:endParaRPr lang="en-US"/>
        </a:p>
      </dgm:t>
    </dgm:pt>
    <dgm:pt modelId="{BB97493B-2A7D-4E70-A361-C2F1862C55B8}" type="sibTrans" cxnId="{979082E9-E1A2-4942-98ED-005BF2A464C7}">
      <dgm:prSet/>
      <dgm:spPr/>
      <dgm:t>
        <a:bodyPr/>
        <a:lstStyle/>
        <a:p>
          <a:endParaRPr lang="en-US"/>
        </a:p>
      </dgm:t>
    </dgm:pt>
    <dgm:pt modelId="{9379CEAE-18AF-4CF9-B3CC-9B908A7B4A7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4FA42089-C14D-4517-8C72-7D7F7297AC01}" type="parTrans" cxnId="{9FD9D718-7C31-45DF-A761-DA81F2D478FD}">
      <dgm:prSet/>
      <dgm:spPr/>
      <dgm:t>
        <a:bodyPr/>
        <a:lstStyle/>
        <a:p>
          <a:endParaRPr lang="en-US"/>
        </a:p>
      </dgm:t>
    </dgm:pt>
    <dgm:pt modelId="{B2A40A47-430A-495F-8A62-5E390743B63E}" type="sibTrans" cxnId="{9FD9D718-7C31-45DF-A761-DA81F2D478FD}">
      <dgm:prSet/>
      <dgm:spPr/>
      <dgm:t>
        <a:bodyPr/>
        <a:lstStyle/>
        <a:p>
          <a:endParaRPr lang="en-US"/>
        </a:p>
      </dgm:t>
    </dgm:pt>
    <dgm:pt modelId="{B508CF33-27F0-4AE1-BB58-2050AA457C1E}" type="pres">
      <dgm:prSet presAssocID="{2E8B0DF3-C7DC-4929-B65A-15DA042E9C1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6CFA7-CEA1-473F-B632-A976A1045BB3}" type="pres">
      <dgm:prSet presAssocID="{FACF857B-64F7-404F-A91A-BB23BE29C313}" presName="parTxOnly" presStyleLbl="node1" presStyleIdx="0" presStyleCnt="8" custScaleX="106257" custScaleY="140381" custLinFactNeighborX="-466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9A93DFE-569A-4E8D-ACD8-BF22830AC422}" type="pres">
      <dgm:prSet presAssocID="{C77B7001-4936-462F-A556-F137BEEAD324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99DA1FB6-8700-4C3B-9DED-29A98D1094BB}" type="pres">
      <dgm:prSet presAssocID="{9379CEAE-18AF-4CF9-B3CC-9B908A7B4A73}" presName="parTxOnly" presStyleLbl="node1" presStyleIdx="1" presStyleCnt="8" custScaleX="111749" custScaleY="146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BBB38-C2C6-4306-9487-51D003184858}" type="pres">
      <dgm:prSet presAssocID="{B2A40A47-430A-495F-8A62-5E390743B63E}" presName="parSpace" presStyleCnt="0"/>
      <dgm:spPr/>
      <dgm:t>
        <a:bodyPr/>
        <a:lstStyle/>
        <a:p>
          <a:pPr rtl="1"/>
          <a:endParaRPr lang="fa-IR"/>
        </a:p>
      </dgm:t>
    </dgm:pt>
    <dgm:pt modelId="{CD45A0C0-1AD5-4A22-B88E-C786DBA902F1}" type="pres">
      <dgm:prSet presAssocID="{EC66FBE2-47B1-4984-93F3-E225510254B7}" presName="parTxOnly" presStyleLbl="node1" presStyleIdx="2" presStyleCnt="8" custScaleX="140211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4211723-FDE5-4FC5-BC88-FCAB5D24ACDB}" type="pres">
      <dgm:prSet presAssocID="{F072F188-0FED-40BA-B7E7-E14D9F7F9EAD}" presName="parSpace" presStyleCnt="0"/>
      <dgm:spPr/>
      <dgm:t>
        <a:bodyPr/>
        <a:lstStyle/>
        <a:p>
          <a:pPr rtl="1"/>
          <a:endParaRPr lang="fa-IR"/>
        </a:p>
      </dgm:t>
    </dgm:pt>
    <dgm:pt modelId="{C4042513-A9B3-43B4-9F8C-44D19EFD7FE7}" type="pres">
      <dgm:prSet presAssocID="{76461C58-E087-4D0D-A7B8-61E2B32A76A9}" presName="parTxOnly" presStyleLbl="node1" presStyleIdx="3" presStyleCnt="8" custScaleX="136457" custScaleY="142594" custLinFactNeighborX="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A908601-91C5-4C05-BD58-3AC3A03AA16A}" type="pres">
      <dgm:prSet presAssocID="{35890833-5A43-4FB7-8675-5B5E2F929CDB}" presName="parSpace" presStyleCnt="0"/>
      <dgm:spPr/>
      <dgm:t>
        <a:bodyPr/>
        <a:lstStyle/>
        <a:p>
          <a:pPr rtl="1"/>
          <a:endParaRPr lang="fa-IR"/>
        </a:p>
      </dgm:t>
    </dgm:pt>
    <dgm:pt modelId="{3AF7F980-71CB-49FD-A79D-C19E65733343}" type="pres">
      <dgm:prSet presAssocID="{1FE7EA4E-0EFE-48F4-87FD-2D73BA10BAF9}" presName="parTxOnly" presStyleLbl="node1" presStyleIdx="4" presStyleCnt="8" custScaleX="121558" custScaleY="142594" custLinFactNeighborX="-19453" custLinFactNeighborY="-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7DA41BD-0A0E-4378-A627-688FC167201E}" type="pres">
      <dgm:prSet presAssocID="{5A516C25-7993-48CD-AB51-6A280F7D7ABF}" presName="parSpace" presStyleCnt="0"/>
      <dgm:spPr/>
      <dgm:t>
        <a:bodyPr/>
        <a:lstStyle/>
        <a:p>
          <a:pPr rtl="1"/>
          <a:endParaRPr lang="fa-IR"/>
        </a:p>
      </dgm:t>
    </dgm:pt>
    <dgm:pt modelId="{3E874E28-955F-462E-AC1C-E17FB96E84EE}" type="pres">
      <dgm:prSet presAssocID="{CC2F40CD-D328-4351-A265-6371990608A5}" presName="parTxOnly" presStyleLbl="node1" presStyleIdx="5" presStyleCnt="8" custScaleX="126331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767CB34-1AEC-4343-A0E9-B9B0BF6CF506}" type="pres">
      <dgm:prSet presAssocID="{BB97493B-2A7D-4E70-A361-C2F1862C55B8}" presName="parSpace" presStyleCnt="0"/>
      <dgm:spPr/>
      <dgm:t>
        <a:bodyPr/>
        <a:lstStyle/>
        <a:p>
          <a:pPr rtl="1"/>
          <a:endParaRPr lang="fa-IR"/>
        </a:p>
      </dgm:t>
    </dgm:pt>
    <dgm:pt modelId="{FA946CED-4B24-44B5-9E01-8BBECC96092D}" type="pres">
      <dgm:prSet presAssocID="{F5E8D5DB-1A37-474D-9F49-B0664C017E63}" presName="parTxOnly" presStyleLbl="node1" presStyleIdx="6" presStyleCnt="8" custScaleX="140211" custScaleY="142594" custLinFactNeighborX="4902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A2AC831-BB7D-4293-8B8D-D871E3296670}" type="pres">
      <dgm:prSet presAssocID="{676C9836-C778-4917-B73E-A255F4A86993}" presName="parSpace" presStyleCnt="0"/>
      <dgm:spPr/>
      <dgm:t>
        <a:bodyPr/>
        <a:lstStyle/>
        <a:p>
          <a:pPr rtl="1"/>
          <a:endParaRPr lang="fa-IR"/>
        </a:p>
      </dgm:t>
    </dgm:pt>
    <dgm:pt modelId="{C054AF8A-E4DF-4185-B05B-9782E079C2EE}" type="pres">
      <dgm:prSet presAssocID="{AD84ACDC-0808-42F4-A492-B7E4A82D88F4}" presName="parTxOnly" presStyleLbl="node1" presStyleIdx="7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79D0430C-7D3D-4942-B28B-7C5E634AB5D3}" type="presOf" srcId="{FACF857B-64F7-404F-A91A-BB23BE29C313}" destId="{B296CFA7-CEA1-473F-B632-A976A1045BB3}" srcOrd="0" destOrd="0" presId="urn:microsoft.com/office/officeart/2005/8/layout/hChevron3"/>
    <dgm:cxn modelId="{59484B3B-524E-456F-90C8-950862B92231}" srcId="{2E8B0DF3-C7DC-4929-B65A-15DA042E9C18}" destId="{76461C58-E087-4D0D-A7B8-61E2B32A76A9}" srcOrd="3" destOrd="0" parTransId="{1F3615BF-9748-46FC-9693-36E0E5F9B666}" sibTransId="{35890833-5A43-4FB7-8675-5B5E2F929CDB}"/>
    <dgm:cxn modelId="{9FD9D718-7C31-45DF-A761-DA81F2D478FD}" srcId="{2E8B0DF3-C7DC-4929-B65A-15DA042E9C18}" destId="{9379CEAE-18AF-4CF9-B3CC-9B908A7B4A73}" srcOrd="1" destOrd="0" parTransId="{4FA42089-C14D-4517-8C72-7D7F7297AC01}" sibTransId="{B2A40A47-430A-495F-8A62-5E390743B63E}"/>
    <dgm:cxn modelId="{D66DB692-16A5-48AB-A9FA-12E21A8351AF}" type="presOf" srcId="{EC66FBE2-47B1-4984-93F3-E225510254B7}" destId="{CD45A0C0-1AD5-4A22-B88E-C786DBA902F1}" srcOrd="0" destOrd="0" presId="urn:microsoft.com/office/officeart/2005/8/layout/hChevron3"/>
    <dgm:cxn modelId="{439D8F4C-AA1A-4EC6-A4D8-9E90DA59AB98}" type="presOf" srcId="{F5E8D5DB-1A37-474D-9F49-B0664C017E63}" destId="{FA946CED-4B24-44B5-9E01-8BBECC96092D}" srcOrd="0" destOrd="0" presId="urn:microsoft.com/office/officeart/2005/8/layout/hChevron3"/>
    <dgm:cxn modelId="{A19A8255-1B15-4FDE-8AFA-EDCEC732058E}" srcId="{2E8B0DF3-C7DC-4929-B65A-15DA042E9C18}" destId="{F5E8D5DB-1A37-474D-9F49-B0664C017E63}" srcOrd="6" destOrd="0" parTransId="{22814FDA-447A-456A-89F1-27A7E33D9AF7}" sibTransId="{676C9836-C778-4917-B73E-A255F4A86993}"/>
    <dgm:cxn modelId="{C2DC5DBF-EE81-4B34-BD82-4692745D9AF4}" srcId="{2E8B0DF3-C7DC-4929-B65A-15DA042E9C18}" destId="{FACF857B-64F7-404F-A91A-BB23BE29C313}" srcOrd="0" destOrd="0" parTransId="{909D2749-A45C-4AEE-B4C3-B403710C1902}" sibTransId="{C77B7001-4936-462F-A556-F137BEEAD324}"/>
    <dgm:cxn modelId="{BD587221-FD55-4704-8024-3F84FC422902}" type="presOf" srcId="{76461C58-E087-4D0D-A7B8-61E2B32A76A9}" destId="{C4042513-A9B3-43B4-9F8C-44D19EFD7FE7}" srcOrd="0" destOrd="0" presId="urn:microsoft.com/office/officeart/2005/8/layout/hChevron3"/>
    <dgm:cxn modelId="{FCBFA0B4-5157-4DCE-9EB1-77D944B85741}" type="presOf" srcId="{AD84ACDC-0808-42F4-A492-B7E4A82D88F4}" destId="{C054AF8A-E4DF-4185-B05B-9782E079C2EE}" srcOrd="0" destOrd="0" presId="urn:microsoft.com/office/officeart/2005/8/layout/hChevron3"/>
    <dgm:cxn modelId="{9E174F43-C33E-4037-A8D3-16375B076934}" srcId="{2E8B0DF3-C7DC-4929-B65A-15DA042E9C18}" destId="{EC66FBE2-47B1-4984-93F3-E225510254B7}" srcOrd="2" destOrd="0" parTransId="{FEA3ACF1-F33C-4296-A4A8-DEB34FBE71F2}" sibTransId="{F072F188-0FED-40BA-B7E7-E14D9F7F9EAD}"/>
    <dgm:cxn modelId="{2F61DD46-ED45-4ACE-A155-E4643436A9DD}" type="presOf" srcId="{9379CEAE-18AF-4CF9-B3CC-9B908A7B4A73}" destId="{99DA1FB6-8700-4C3B-9DED-29A98D1094BB}" srcOrd="0" destOrd="0" presId="urn:microsoft.com/office/officeart/2005/8/layout/hChevron3"/>
    <dgm:cxn modelId="{8502B8F7-51A3-4C85-9F45-0011ADF3D30D}" srcId="{2E8B0DF3-C7DC-4929-B65A-15DA042E9C18}" destId="{1FE7EA4E-0EFE-48F4-87FD-2D73BA10BAF9}" srcOrd="4" destOrd="0" parTransId="{0704CD6E-0039-4835-96AC-18639B8C5DAA}" sibTransId="{5A516C25-7993-48CD-AB51-6A280F7D7ABF}"/>
    <dgm:cxn modelId="{50F2F10A-D6EB-4A4F-91BB-AF4BDEBBDD9D}" type="presOf" srcId="{CC2F40CD-D328-4351-A265-6371990608A5}" destId="{3E874E28-955F-462E-AC1C-E17FB96E84EE}" srcOrd="0" destOrd="0" presId="urn:microsoft.com/office/officeart/2005/8/layout/hChevron3"/>
    <dgm:cxn modelId="{979082E9-E1A2-4942-98ED-005BF2A464C7}" srcId="{2E8B0DF3-C7DC-4929-B65A-15DA042E9C18}" destId="{CC2F40CD-D328-4351-A265-6371990608A5}" srcOrd="5" destOrd="0" parTransId="{E7C98589-6F04-4D3F-8958-801B8F2FC247}" sibTransId="{BB97493B-2A7D-4E70-A361-C2F1862C55B8}"/>
    <dgm:cxn modelId="{49E6D0C4-FA55-42C7-9328-4A0439D7DA73}" type="presOf" srcId="{2E8B0DF3-C7DC-4929-B65A-15DA042E9C18}" destId="{B508CF33-27F0-4AE1-BB58-2050AA457C1E}" srcOrd="0" destOrd="0" presId="urn:microsoft.com/office/officeart/2005/8/layout/hChevron3"/>
    <dgm:cxn modelId="{60F5350C-4C8F-4B79-84EC-5B1E392BC826}" srcId="{2E8B0DF3-C7DC-4929-B65A-15DA042E9C18}" destId="{AD84ACDC-0808-42F4-A492-B7E4A82D88F4}" srcOrd="7" destOrd="0" parTransId="{9E89F2F3-4582-408D-B03F-9CE041F822F3}" sibTransId="{5955D0C3-DD82-4AB8-BF54-969BF899EDDC}"/>
    <dgm:cxn modelId="{E98231EA-F0EE-4C4A-AA18-1C0A2D9297A3}" type="presOf" srcId="{1FE7EA4E-0EFE-48F4-87FD-2D73BA10BAF9}" destId="{3AF7F980-71CB-49FD-A79D-C19E65733343}" srcOrd="0" destOrd="0" presId="urn:microsoft.com/office/officeart/2005/8/layout/hChevron3"/>
    <dgm:cxn modelId="{10162C87-2213-4FFB-B5E9-C268F0EF3AD4}" type="presParOf" srcId="{B508CF33-27F0-4AE1-BB58-2050AA457C1E}" destId="{B296CFA7-CEA1-473F-B632-A976A1045BB3}" srcOrd="0" destOrd="0" presId="urn:microsoft.com/office/officeart/2005/8/layout/hChevron3"/>
    <dgm:cxn modelId="{3BC6E108-7124-4F9C-A07B-FA2C1D8D60CD}" type="presParOf" srcId="{B508CF33-27F0-4AE1-BB58-2050AA457C1E}" destId="{E9A93DFE-569A-4E8D-ACD8-BF22830AC422}" srcOrd="1" destOrd="0" presId="urn:microsoft.com/office/officeart/2005/8/layout/hChevron3"/>
    <dgm:cxn modelId="{6F3937EB-259E-4163-8A28-2633F8C1FB39}" type="presParOf" srcId="{B508CF33-27F0-4AE1-BB58-2050AA457C1E}" destId="{99DA1FB6-8700-4C3B-9DED-29A98D1094BB}" srcOrd="2" destOrd="0" presId="urn:microsoft.com/office/officeart/2005/8/layout/hChevron3"/>
    <dgm:cxn modelId="{8F0B0270-950D-4E33-8F81-8A60C4FD3A5B}" type="presParOf" srcId="{B508CF33-27F0-4AE1-BB58-2050AA457C1E}" destId="{04EBBB38-C2C6-4306-9487-51D003184858}" srcOrd="3" destOrd="0" presId="urn:microsoft.com/office/officeart/2005/8/layout/hChevron3"/>
    <dgm:cxn modelId="{B17F0215-73F1-46A5-A6C4-F40E9FF13CCD}" type="presParOf" srcId="{B508CF33-27F0-4AE1-BB58-2050AA457C1E}" destId="{CD45A0C0-1AD5-4A22-B88E-C786DBA902F1}" srcOrd="4" destOrd="0" presId="urn:microsoft.com/office/officeart/2005/8/layout/hChevron3"/>
    <dgm:cxn modelId="{C33DA686-D3FF-4248-8763-68DB8B0209B7}" type="presParOf" srcId="{B508CF33-27F0-4AE1-BB58-2050AA457C1E}" destId="{F4211723-FDE5-4FC5-BC88-FCAB5D24ACDB}" srcOrd="5" destOrd="0" presId="urn:microsoft.com/office/officeart/2005/8/layout/hChevron3"/>
    <dgm:cxn modelId="{040F56B3-5644-4615-8046-5240B1D39085}" type="presParOf" srcId="{B508CF33-27F0-4AE1-BB58-2050AA457C1E}" destId="{C4042513-A9B3-43B4-9F8C-44D19EFD7FE7}" srcOrd="6" destOrd="0" presId="urn:microsoft.com/office/officeart/2005/8/layout/hChevron3"/>
    <dgm:cxn modelId="{7A80EEE4-52C1-4DDB-95A2-9E64D633911B}" type="presParOf" srcId="{B508CF33-27F0-4AE1-BB58-2050AA457C1E}" destId="{0A908601-91C5-4C05-BD58-3AC3A03AA16A}" srcOrd="7" destOrd="0" presId="urn:microsoft.com/office/officeart/2005/8/layout/hChevron3"/>
    <dgm:cxn modelId="{588FCDDA-42FB-4B45-A2F6-AA58E3A12532}" type="presParOf" srcId="{B508CF33-27F0-4AE1-BB58-2050AA457C1E}" destId="{3AF7F980-71CB-49FD-A79D-C19E65733343}" srcOrd="8" destOrd="0" presId="urn:microsoft.com/office/officeart/2005/8/layout/hChevron3"/>
    <dgm:cxn modelId="{387DC4B7-8B5C-45D7-84D3-72DBDFBFF447}" type="presParOf" srcId="{B508CF33-27F0-4AE1-BB58-2050AA457C1E}" destId="{27DA41BD-0A0E-4378-A627-688FC167201E}" srcOrd="9" destOrd="0" presId="urn:microsoft.com/office/officeart/2005/8/layout/hChevron3"/>
    <dgm:cxn modelId="{50186B31-4307-48C3-87E6-7B55AE470142}" type="presParOf" srcId="{B508CF33-27F0-4AE1-BB58-2050AA457C1E}" destId="{3E874E28-955F-462E-AC1C-E17FB96E84EE}" srcOrd="10" destOrd="0" presId="urn:microsoft.com/office/officeart/2005/8/layout/hChevron3"/>
    <dgm:cxn modelId="{4D5315FA-6F82-4D58-98D3-9B34A4650115}" type="presParOf" srcId="{B508CF33-27F0-4AE1-BB58-2050AA457C1E}" destId="{4767CB34-1AEC-4343-A0E9-B9B0BF6CF506}" srcOrd="11" destOrd="0" presId="urn:microsoft.com/office/officeart/2005/8/layout/hChevron3"/>
    <dgm:cxn modelId="{FE569365-C40A-49EF-9CB5-99E94C3BFDE4}" type="presParOf" srcId="{B508CF33-27F0-4AE1-BB58-2050AA457C1E}" destId="{FA946CED-4B24-44B5-9E01-8BBECC96092D}" srcOrd="12" destOrd="0" presId="urn:microsoft.com/office/officeart/2005/8/layout/hChevron3"/>
    <dgm:cxn modelId="{607E34A7-A15A-4F0E-8799-D352D72729E5}" type="presParOf" srcId="{B508CF33-27F0-4AE1-BB58-2050AA457C1E}" destId="{3A2AC831-BB7D-4293-8B8D-D871E3296670}" srcOrd="13" destOrd="0" presId="urn:microsoft.com/office/officeart/2005/8/layout/hChevron3"/>
    <dgm:cxn modelId="{9622A013-CB10-4BCF-83DD-993D76B8FFF6}" type="presParOf" srcId="{B508CF33-27F0-4AE1-BB58-2050AA457C1E}" destId="{C054AF8A-E4DF-4185-B05B-9782E079C2EE}" srcOrd="14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8B0DF3-C7DC-4929-B65A-15DA042E9C18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F857B-64F7-404F-A91A-BB23BE29C31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C77B7001-4936-462F-A556-F137BEEAD324}" type="sib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909D2749-A45C-4AEE-B4C3-B403710C1902}" type="par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76461C58-E087-4D0D-A7B8-61E2B32A76A9}">
      <dgm:prSet custT="1"/>
      <dgm:spPr>
        <a:xfrm rot="10800000">
          <a:off x="1622303" y="146993"/>
          <a:ext cx="1666577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1F3615BF-9748-46FC-9693-36E0E5F9B666}" type="parTrans" cxnId="{59484B3B-524E-456F-90C8-950862B92231}">
      <dgm:prSet/>
      <dgm:spPr/>
      <dgm:t>
        <a:bodyPr/>
        <a:lstStyle/>
        <a:p>
          <a:endParaRPr lang="en-US"/>
        </a:p>
      </dgm:t>
    </dgm:pt>
    <dgm:pt modelId="{35890833-5A43-4FB7-8675-5B5E2F929CDB}" type="sibTrans" cxnId="{59484B3B-524E-456F-90C8-950862B92231}">
      <dgm:prSet/>
      <dgm:spPr/>
      <dgm:t>
        <a:bodyPr/>
        <a:lstStyle/>
        <a:p>
          <a:endParaRPr lang="en-US"/>
        </a:p>
      </dgm:t>
    </dgm:pt>
    <dgm:pt modelId="{F5E8D5DB-1A37-474D-9F49-B0664C017E63}">
      <dgm:prSet phldrT="[Text]" custT="1"/>
      <dgm:spPr>
        <a:xfrm rot="10800000">
          <a:off x="3164375" y="146993"/>
          <a:ext cx="1712426" cy="696612"/>
        </a:xfr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pPr rtl="1"/>
          <a:r>
            <a:rPr lang="fa-IR" sz="1500" b="1" i="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5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2814FDA-447A-456A-89F1-27A7E33D9AF7}" type="parTrans" cxnId="{A19A8255-1B15-4FDE-8AFA-EDCEC732058E}">
      <dgm:prSet/>
      <dgm:spPr/>
      <dgm:t>
        <a:bodyPr/>
        <a:lstStyle/>
        <a:p>
          <a:endParaRPr lang="en-US"/>
        </a:p>
      </dgm:t>
    </dgm:pt>
    <dgm:pt modelId="{676C9836-C778-4917-B73E-A255F4A86993}" type="sibTrans" cxnId="{A19A8255-1B15-4FDE-8AFA-EDCEC732058E}">
      <dgm:prSet/>
      <dgm:spPr/>
      <dgm:t>
        <a:bodyPr/>
        <a:lstStyle/>
        <a:p>
          <a:endParaRPr lang="en-US"/>
        </a:p>
      </dgm:t>
    </dgm:pt>
    <dgm:pt modelId="{AD84ACDC-0808-42F4-A492-B7E4A82D88F4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ar-SA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0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9E89F2F3-4582-408D-B03F-9CE041F822F3}" type="parTrans" cxnId="{60F5350C-4C8F-4B79-84EC-5B1E392BC826}">
      <dgm:prSet/>
      <dgm:spPr/>
      <dgm:t>
        <a:bodyPr/>
        <a:lstStyle/>
        <a:p>
          <a:endParaRPr lang="en-US"/>
        </a:p>
      </dgm:t>
    </dgm:pt>
    <dgm:pt modelId="{5955D0C3-DD82-4AB8-BF54-969BF899EDDC}" type="sibTrans" cxnId="{60F5350C-4C8F-4B79-84EC-5B1E392BC826}">
      <dgm:prSet/>
      <dgm:spPr/>
      <dgm:t>
        <a:bodyPr/>
        <a:lstStyle/>
        <a:p>
          <a:endParaRPr lang="en-US"/>
        </a:p>
      </dgm:t>
    </dgm:pt>
    <dgm:pt modelId="{EC66FBE2-47B1-4984-93F3-E225510254B7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EA3ACF1-F33C-4296-A4A8-DEB34FBE71F2}" type="parTrans" cxnId="{9E174F43-C33E-4037-A8D3-16375B076934}">
      <dgm:prSet/>
      <dgm:spPr/>
      <dgm:t>
        <a:bodyPr/>
        <a:lstStyle/>
        <a:p>
          <a:endParaRPr lang="en-US"/>
        </a:p>
      </dgm:t>
    </dgm:pt>
    <dgm:pt modelId="{F072F188-0FED-40BA-B7E7-E14D9F7F9EAD}" type="sibTrans" cxnId="{9E174F43-C33E-4037-A8D3-16375B076934}">
      <dgm:prSet/>
      <dgm:spPr/>
      <dgm:t>
        <a:bodyPr/>
        <a:lstStyle/>
        <a:p>
          <a:endParaRPr lang="en-US"/>
        </a:p>
      </dgm:t>
    </dgm:pt>
    <dgm:pt modelId="{1FE7EA4E-0EFE-48F4-87FD-2D73BA10BAF9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0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704CD6E-0039-4835-96AC-18639B8C5DAA}" type="parTrans" cxnId="{8502B8F7-51A3-4C85-9F45-0011ADF3D30D}">
      <dgm:prSet/>
      <dgm:spPr/>
      <dgm:t>
        <a:bodyPr/>
        <a:lstStyle/>
        <a:p>
          <a:endParaRPr lang="en-US"/>
        </a:p>
      </dgm:t>
    </dgm:pt>
    <dgm:pt modelId="{5A516C25-7993-48CD-AB51-6A280F7D7ABF}" type="sibTrans" cxnId="{8502B8F7-51A3-4C85-9F45-0011ADF3D30D}">
      <dgm:prSet/>
      <dgm:spPr/>
      <dgm:t>
        <a:bodyPr/>
        <a:lstStyle/>
        <a:p>
          <a:endParaRPr lang="en-US"/>
        </a:p>
      </dgm:t>
    </dgm:pt>
    <dgm:pt modelId="{CC2F40CD-D328-4351-A265-6371990608A5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0" i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0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E7C98589-6F04-4D3F-8958-801B8F2FC247}" type="parTrans" cxnId="{979082E9-E1A2-4942-98ED-005BF2A464C7}">
      <dgm:prSet/>
      <dgm:spPr/>
      <dgm:t>
        <a:bodyPr/>
        <a:lstStyle/>
        <a:p>
          <a:endParaRPr lang="en-US"/>
        </a:p>
      </dgm:t>
    </dgm:pt>
    <dgm:pt modelId="{BB97493B-2A7D-4E70-A361-C2F1862C55B8}" type="sibTrans" cxnId="{979082E9-E1A2-4942-98ED-005BF2A464C7}">
      <dgm:prSet/>
      <dgm:spPr/>
      <dgm:t>
        <a:bodyPr/>
        <a:lstStyle/>
        <a:p>
          <a:endParaRPr lang="en-US"/>
        </a:p>
      </dgm:t>
    </dgm:pt>
    <dgm:pt modelId="{9379CEAE-18AF-4CF9-B3CC-9B908A7B4A7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4FA42089-C14D-4517-8C72-7D7F7297AC01}" type="parTrans" cxnId="{9FD9D718-7C31-45DF-A761-DA81F2D478FD}">
      <dgm:prSet/>
      <dgm:spPr/>
      <dgm:t>
        <a:bodyPr/>
        <a:lstStyle/>
        <a:p>
          <a:endParaRPr lang="en-US"/>
        </a:p>
      </dgm:t>
    </dgm:pt>
    <dgm:pt modelId="{B2A40A47-430A-495F-8A62-5E390743B63E}" type="sibTrans" cxnId="{9FD9D718-7C31-45DF-A761-DA81F2D478FD}">
      <dgm:prSet/>
      <dgm:spPr/>
      <dgm:t>
        <a:bodyPr/>
        <a:lstStyle/>
        <a:p>
          <a:endParaRPr lang="en-US"/>
        </a:p>
      </dgm:t>
    </dgm:pt>
    <dgm:pt modelId="{B508CF33-27F0-4AE1-BB58-2050AA457C1E}" type="pres">
      <dgm:prSet presAssocID="{2E8B0DF3-C7DC-4929-B65A-15DA042E9C1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6CFA7-CEA1-473F-B632-A976A1045BB3}" type="pres">
      <dgm:prSet presAssocID="{FACF857B-64F7-404F-A91A-BB23BE29C313}" presName="parTxOnly" presStyleLbl="node1" presStyleIdx="0" presStyleCnt="8" custScaleX="106257" custScaleY="140381" custLinFactNeighborX="-466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9A93DFE-569A-4E8D-ACD8-BF22830AC422}" type="pres">
      <dgm:prSet presAssocID="{C77B7001-4936-462F-A556-F137BEEAD324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99DA1FB6-8700-4C3B-9DED-29A98D1094BB}" type="pres">
      <dgm:prSet presAssocID="{9379CEAE-18AF-4CF9-B3CC-9B908A7B4A73}" presName="parTxOnly" presStyleLbl="node1" presStyleIdx="1" presStyleCnt="8" custScaleX="111749" custScaleY="146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BBB38-C2C6-4306-9487-51D003184858}" type="pres">
      <dgm:prSet presAssocID="{B2A40A47-430A-495F-8A62-5E390743B63E}" presName="parSpace" presStyleCnt="0"/>
      <dgm:spPr/>
      <dgm:t>
        <a:bodyPr/>
        <a:lstStyle/>
        <a:p>
          <a:pPr rtl="1"/>
          <a:endParaRPr lang="fa-IR"/>
        </a:p>
      </dgm:t>
    </dgm:pt>
    <dgm:pt modelId="{CD45A0C0-1AD5-4A22-B88E-C786DBA902F1}" type="pres">
      <dgm:prSet presAssocID="{EC66FBE2-47B1-4984-93F3-E225510254B7}" presName="parTxOnly" presStyleLbl="node1" presStyleIdx="2" presStyleCnt="8" custScaleX="140211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4211723-FDE5-4FC5-BC88-FCAB5D24ACDB}" type="pres">
      <dgm:prSet presAssocID="{F072F188-0FED-40BA-B7E7-E14D9F7F9EAD}" presName="parSpace" presStyleCnt="0"/>
      <dgm:spPr/>
      <dgm:t>
        <a:bodyPr/>
        <a:lstStyle/>
        <a:p>
          <a:pPr rtl="1"/>
          <a:endParaRPr lang="fa-IR"/>
        </a:p>
      </dgm:t>
    </dgm:pt>
    <dgm:pt modelId="{C4042513-A9B3-43B4-9F8C-44D19EFD7FE7}" type="pres">
      <dgm:prSet presAssocID="{76461C58-E087-4D0D-A7B8-61E2B32A76A9}" presName="parTxOnly" presStyleLbl="node1" presStyleIdx="3" presStyleCnt="8" custScaleX="136457" custScaleY="142594" custLinFactNeighborX="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A908601-91C5-4C05-BD58-3AC3A03AA16A}" type="pres">
      <dgm:prSet presAssocID="{35890833-5A43-4FB7-8675-5B5E2F929CDB}" presName="parSpace" presStyleCnt="0"/>
      <dgm:spPr/>
      <dgm:t>
        <a:bodyPr/>
        <a:lstStyle/>
        <a:p>
          <a:pPr rtl="1"/>
          <a:endParaRPr lang="fa-IR"/>
        </a:p>
      </dgm:t>
    </dgm:pt>
    <dgm:pt modelId="{3AF7F980-71CB-49FD-A79D-C19E65733343}" type="pres">
      <dgm:prSet presAssocID="{1FE7EA4E-0EFE-48F4-87FD-2D73BA10BAF9}" presName="parTxOnly" presStyleLbl="node1" presStyleIdx="4" presStyleCnt="8" custScaleX="121558" custScaleY="142594" custLinFactNeighborX="-19453" custLinFactNeighborY="-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7DA41BD-0A0E-4378-A627-688FC167201E}" type="pres">
      <dgm:prSet presAssocID="{5A516C25-7993-48CD-AB51-6A280F7D7ABF}" presName="parSpace" presStyleCnt="0"/>
      <dgm:spPr/>
      <dgm:t>
        <a:bodyPr/>
        <a:lstStyle/>
        <a:p>
          <a:pPr rtl="1"/>
          <a:endParaRPr lang="fa-IR"/>
        </a:p>
      </dgm:t>
    </dgm:pt>
    <dgm:pt modelId="{3E874E28-955F-462E-AC1C-E17FB96E84EE}" type="pres">
      <dgm:prSet presAssocID="{CC2F40CD-D328-4351-A265-6371990608A5}" presName="parTxOnly" presStyleLbl="node1" presStyleIdx="5" presStyleCnt="8" custScaleX="126331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767CB34-1AEC-4343-A0E9-B9B0BF6CF506}" type="pres">
      <dgm:prSet presAssocID="{BB97493B-2A7D-4E70-A361-C2F1862C55B8}" presName="parSpace" presStyleCnt="0"/>
      <dgm:spPr/>
      <dgm:t>
        <a:bodyPr/>
        <a:lstStyle/>
        <a:p>
          <a:pPr rtl="1"/>
          <a:endParaRPr lang="fa-IR"/>
        </a:p>
      </dgm:t>
    </dgm:pt>
    <dgm:pt modelId="{FA946CED-4B24-44B5-9E01-8BBECC96092D}" type="pres">
      <dgm:prSet presAssocID="{F5E8D5DB-1A37-474D-9F49-B0664C017E63}" presName="parTxOnly" presStyleLbl="node1" presStyleIdx="6" presStyleCnt="8" custScaleX="140211" custScaleY="142594" custLinFactNeighborX="4902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A2AC831-BB7D-4293-8B8D-D871E3296670}" type="pres">
      <dgm:prSet presAssocID="{676C9836-C778-4917-B73E-A255F4A86993}" presName="parSpace" presStyleCnt="0"/>
      <dgm:spPr/>
      <dgm:t>
        <a:bodyPr/>
        <a:lstStyle/>
        <a:p>
          <a:pPr rtl="1"/>
          <a:endParaRPr lang="fa-IR"/>
        </a:p>
      </dgm:t>
    </dgm:pt>
    <dgm:pt modelId="{C054AF8A-E4DF-4185-B05B-9782E079C2EE}" type="pres">
      <dgm:prSet presAssocID="{AD84ACDC-0808-42F4-A492-B7E4A82D88F4}" presName="parTxOnly" presStyleLbl="node1" presStyleIdx="7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4ACC0AB8-6428-4521-947C-26B24B2AEA5C}" type="presOf" srcId="{2E8B0DF3-C7DC-4929-B65A-15DA042E9C18}" destId="{B508CF33-27F0-4AE1-BB58-2050AA457C1E}" srcOrd="0" destOrd="0" presId="urn:microsoft.com/office/officeart/2005/8/layout/hChevron3"/>
    <dgm:cxn modelId="{1EBB9587-DDD8-4B75-BA9C-922BAA144BB4}" type="presOf" srcId="{AD84ACDC-0808-42F4-A492-B7E4A82D88F4}" destId="{C054AF8A-E4DF-4185-B05B-9782E079C2EE}" srcOrd="0" destOrd="0" presId="urn:microsoft.com/office/officeart/2005/8/layout/hChevron3"/>
    <dgm:cxn modelId="{59484B3B-524E-456F-90C8-950862B92231}" srcId="{2E8B0DF3-C7DC-4929-B65A-15DA042E9C18}" destId="{76461C58-E087-4D0D-A7B8-61E2B32A76A9}" srcOrd="3" destOrd="0" parTransId="{1F3615BF-9748-46FC-9693-36E0E5F9B666}" sibTransId="{35890833-5A43-4FB7-8675-5B5E2F929CDB}"/>
    <dgm:cxn modelId="{9FD9D718-7C31-45DF-A761-DA81F2D478FD}" srcId="{2E8B0DF3-C7DC-4929-B65A-15DA042E9C18}" destId="{9379CEAE-18AF-4CF9-B3CC-9B908A7B4A73}" srcOrd="1" destOrd="0" parTransId="{4FA42089-C14D-4517-8C72-7D7F7297AC01}" sibTransId="{B2A40A47-430A-495F-8A62-5E390743B63E}"/>
    <dgm:cxn modelId="{B8CFDD13-D301-4169-808A-9DFDAC409E92}" type="presOf" srcId="{76461C58-E087-4D0D-A7B8-61E2B32A76A9}" destId="{C4042513-A9B3-43B4-9F8C-44D19EFD7FE7}" srcOrd="0" destOrd="0" presId="urn:microsoft.com/office/officeart/2005/8/layout/hChevron3"/>
    <dgm:cxn modelId="{A19A8255-1B15-4FDE-8AFA-EDCEC732058E}" srcId="{2E8B0DF3-C7DC-4929-B65A-15DA042E9C18}" destId="{F5E8D5DB-1A37-474D-9F49-B0664C017E63}" srcOrd="6" destOrd="0" parTransId="{22814FDA-447A-456A-89F1-27A7E33D9AF7}" sibTransId="{676C9836-C778-4917-B73E-A255F4A86993}"/>
    <dgm:cxn modelId="{C74B12E3-E2EF-4930-898C-AED90FBB29DF}" type="presOf" srcId="{F5E8D5DB-1A37-474D-9F49-B0664C017E63}" destId="{FA946CED-4B24-44B5-9E01-8BBECC96092D}" srcOrd="0" destOrd="0" presId="urn:microsoft.com/office/officeart/2005/8/layout/hChevron3"/>
    <dgm:cxn modelId="{C2DC5DBF-EE81-4B34-BD82-4692745D9AF4}" srcId="{2E8B0DF3-C7DC-4929-B65A-15DA042E9C18}" destId="{FACF857B-64F7-404F-A91A-BB23BE29C313}" srcOrd="0" destOrd="0" parTransId="{909D2749-A45C-4AEE-B4C3-B403710C1902}" sibTransId="{C77B7001-4936-462F-A556-F137BEEAD324}"/>
    <dgm:cxn modelId="{9A42E59D-33B3-4AD5-A497-FFA117566B23}" type="presOf" srcId="{9379CEAE-18AF-4CF9-B3CC-9B908A7B4A73}" destId="{99DA1FB6-8700-4C3B-9DED-29A98D1094BB}" srcOrd="0" destOrd="0" presId="urn:microsoft.com/office/officeart/2005/8/layout/hChevron3"/>
    <dgm:cxn modelId="{66F221EF-E77F-4BEF-B3C3-F65E04F5F4AD}" type="presOf" srcId="{FACF857B-64F7-404F-A91A-BB23BE29C313}" destId="{B296CFA7-CEA1-473F-B632-A976A1045BB3}" srcOrd="0" destOrd="0" presId="urn:microsoft.com/office/officeart/2005/8/layout/hChevron3"/>
    <dgm:cxn modelId="{8502B8F7-51A3-4C85-9F45-0011ADF3D30D}" srcId="{2E8B0DF3-C7DC-4929-B65A-15DA042E9C18}" destId="{1FE7EA4E-0EFE-48F4-87FD-2D73BA10BAF9}" srcOrd="4" destOrd="0" parTransId="{0704CD6E-0039-4835-96AC-18639B8C5DAA}" sibTransId="{5A516C25-7993-48CD-AB51-6A280F7D7ABF}"/>
    <dgm:cxn modelId="{9E174F43-C33E-4037-A8D3-16375B076934}" srcId="{2E8B0DF3-C7DC-4929-B65A-15DA042E9C18}" destId="{EC66FBE2-47B1-4984-93F3-E225510254B7}" srcOrd="2" destOrd="0" parTransId="{FEA3ACF1-F33C-4296-A4A8-DEB34FBE71F2}" sibTransId="{F072F188-0FED-40BA-B7E7-E14D9F7F9EAD}"/>
    <dgm:cxn modelId="{979082E9-E1A2-4942-98ED-005BF2A464C7}" srcId="{2E8B0DF3-C7DC-4929-B65A-15DA042E9C18}" destId="{CC2F40CD-D328-4351-A265-6371990608A5}" srcOrd="5" destOrd="0" parTransId="{E7C98589-6F04-4D3F-8958-801B8F2FC247}" sibTransId="{BB97493B-2A7D-4E70-A361-C2F1862C55B8}"/>
    <dgm:cxn modelId="{60F5350C-4C8F-4B79-84EC-5B1E392BC826}" srcId="{2E8B0DF3-C7DC-4929-B65A-15DA042E9C18}" destId="{AD84ACDC-0808-42F4-A492-B7E4A82D88F4}" srcOrd="7" destOrd="0" parTransId="{9E89F2F3-4582-408D-B03F-9CE041F822F3}" sibTransId="{5955D0C3-DD82-4AB8-BF54-969BF899EDDC}"/>
    <dgm:cxn modelId="{2A1213F8-F3E6-4D95-A7AB-85C69AE91009}" type="presOf" srcId="{1FE7EA4E-0EFE-48F4-87FD-2D73BA10BAF9}" destId="{3AF7F980-71CB-49FD-A79D-C19E65733343}" srcOrd="0" destOrd="0" presId="urn:microsoft.com/office/officeart/2005/8/layout/hChevron3"/>
    <dgm:cxn modelId="{B4300F41-E97D-4C27-A30D-955D170AC141}" type="presOf" srcId="{EC66FBE2-47B1-4984-93F3-E225510254B7}" destId="{CD45A0C0-1AD5-4A22-B88E-C786DBA902F1}" srcOrd="0" destOrd="0" presId="urn:microsoft.com/office/officeart/2005/8/layout/hChevron3"/>
    <dgm:cxn modelId="{0DC4E098-8BFA-4716-90B5-82C67CFB93DC}" type="presOf" srcId="{CC2F40CD-D328-4351-A265-6371990608A5}" destId="{3E874E28-955F-462E-AC1C-E17FB96E84EE}" srcOrd="0" destOrd="0" presId="urn:microsoft.com/office/officeart/2005/8/layout/hChevron3"/>
    <dgm:cxn modelId="{7C1666BB-FF48-4CB5-97DD-45AF0A2ED1F3}" type="presParOf" srcId="{B508CF33-27F0-4AE1-BB58-2050AA457C1E}" destId="{B296CFA7-CEA1-473F-B632-A976A1045BB3}" srcOrd="0" destOrd="0" presId="urn:microsoft.com/office/officeart/2005/8/layout/hChevron3"/>
    <dgm:cxn modelId="{F1BB8881-9488-490F-899B-6DE989E4AEA1}" type="presParOf" srcId="{B508CF33-27F0-4AE1-BB58-2050AA457C1E}" destId="{E9A93DFE-569A-4E8D-ACD8-BF22830AC422}" srcOrd="1" destOrd="0" presId="urn:microsoft.com/office/officeart/2005/8/layout/hChevron3"/>
    <dgm:cxn modelId="{C82F10A3-105C-41B4-9C86-0BA17F6225D2}" type="presParOf" srcId="{B508CF33-27F0-4AE1-BB58-2050AA457C1E}" destId="{99DA1FB6-8700-4C3B-9DED-29A98D1094BB}" srcOrd="2" destOrd="0" presId="urn:microsoft.com/office/officeart/2005/8/layout/hChevron3"/>
    <dgm:cxn modelId="{69A687D3-BC75-4E91-8D13-B0787AE4935F}" type="presParOf" srcId="{B508CF33-27F0-4AE1-BB58-2050AA457C1E}" destId="{04EBBB38-C2C6-4306-9487-51D003184858}" srcOrd="3" destOrd="0" presId="urn:microsoft.com/office/officeart/2005/8/layout/hChevron3"/>
    <dgm:cxn modelId="{3E64B8BB-A34B-46F0-AD8E-836B222297D8}" type="presParOf" srcId="{B508CF33-27F0-4AE1-BB58-2050AA457C1E}" destId="{CD45A0C0-1AD5-4A22-B88E-C786DBA902F1}" srcOrd="4" destOrd="0" presId="urn:microsoft.com/office/officeart/2005/8/layout/hChevron3"/>
    <dgm:cxn modelId="{D1CD16DA-B22B-432E-BD88-35B00D13A00A}" type="presParOf" srcId="{B508CF33-27F0-4AE1-BB58-2050AA457C1E}" destId="{F4211723-FDE5-4FC5-BC88-FCAB5D24ACDB}" srcOrd="5" destOrd="0" presId="urn:microsoft.com/office/officeart/2005/8/layout/hChevron3"/>
    <dgm:cxn modelId="{B30C8935-2C4B-4980-A45E-CD32048B8523}" type="presParOf" srcId="{B508CF33-27F0-4AE1-BB58-2050AA457C1E}" destId="{C4042513-A9B3-43B4-9F8C-44D19EFD7FE7}" srcOrd="6" destOrd="0" presId="urn:microsoft.com/office/officeart/2005/8/layout/hChevron3"/>
    <dgm:cxn modelId="{376B489F-22BB-4587-B17E-5EBACDEB3218}" type="presParOf" srcId="{B508CF33-27F0-4AE1-BB58-2050AA457C1E}" destId="{0A908601-91C5-4C05-BD58-3AC3A03AA16A}" srcOrd="7" destOrd="0" presId="urn:microsoft.com/office/officeart/2005/8/layout/hChevron3"/>
    <dgm:cxn modelId="{DE8C4456-4B01-4AB1-A1E2-0FE552AF084E}" type="presParOf" srcId="{B508CF33-27F0-4AE1-BB58-2050AA457C1E}" destId="{3AF7F980-71CB-49FD-A79D-C19E65733343}" srcOrd="8" destOrd="0" presId="urn:microsoft.com/office/officeart/2005/8/layout/hChevron3"/>
    <dgm:cxn modelId="{59B16D30-2B8A-40CE-B180-79D2692B0D8C}" type="presParOf" srcId="{B508CF33-27F0-4AE1-BB58-2050AA457C1E}" destId="{27DA41BD-0A0E-4378-A627-688FC167201E}" srcOrd="9" destOrd="0" presId="urn:microsoft.com/office/officeart/2005/8/layout/hChevron3"/>
    <dgm:cxn modelId="{12CCC4C1-FCBF-4D63-B002-BADA17D61C6C}" type="presParOf" srcId="{B508CF33-27F0-4AE1-BB58-2050AA457C1E}" destId="{3E874E28-955F-462E-AC1C-E17FB96E84EE}" srcOrd="10" destOrd="0" presId="urn:microsoft.com/office/officeart/2005/8/layout/hChevron3"/>
    <dgm:cxn modelId="{B1BCA29F-1654-40A4-B565-8BCC2BF50B1D}" type="presParOf" srcId="{B508CF33-27F0-4AE1-BB58-2050AA457C1E}" destId="{4767CB34-1AEC-4343-A0E9-B9B0BF6CF506}" srcOrd="11" destOrd="0" presId="urn:microsoft.com/office/officeart/2005/8/layout/hChevron3"/>
    <dgm:cxn modelId="{E510CA4C-9F46-48A9-AD09-0B51495FA5F8}" type="presParOf" srcId="{B508CF33-27F0-4AE1-BB58-2050AA457C1E}" destId="{FA946CED-4B24-44B5-9E01-8BBECC96092D}" srcOrd="12" destOrd="0" presId="urn:microsoft.com/office/officeart/2005/8/layout/hChevron3"/>
    <dgm:cxn modelId="{DE766DE9-8E66-48F4-9A2D-7266A6918F24}" type="presParOf" srcId="{B508CF33-27F0-4AE1-BB58-2050AA457C1E}" destId="{3A2AC831-BB7D-4293-8B8D-D871E3296670}" srcOrd="13" destOrd="0" presId="urn:microsoft.com/office/officeart/2005/8/layout/hChevron3"/>
    <dgm:cxn modelId="{76247857-09B2-4A77-A701-E723F657B4F9}" type="presParOf" srcId="{B508CF33-27F0-4AE1-BB58-2050AA457C1E}" destId="{C054AF8A-E4DF-4185-B05B-9782E079C2EE}" srcOrd="14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E8B0DF3-C7DC-4929-B65A-15DA042E9C18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F857B-64F7-404F-A91A-BB23BE29C31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fa-IR" sz="13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C77B7001-4936-462F-A556-F137BEEAD324}" type="sibTrans" cxnId="{C2DC5DBF-EE81-4B34-BD82-4692745D9AF4}">
      <dgm:prSet/>
      <dgm:spPr/>
      <dgm:t>
        <a:bodyPr/>
        <a:lstStyle/>
        <a:p>
          <a:endParaRPr lang="en-US" sz="1300">
            <a:cs typeface="B Titr" pitchFamily="2" charset="-78"/>
          </a:endParaRPr>
        </a:p>
      </dgm:t>
    </dgm:pt>
    <dgm:pt modelId="{909D2749-A45C-4AEE-B4C3-B403710C1902}" type="parTrans" cxnId="{C2DC5DBF-EE81-4B34-BD82-4692745D9AF4}">
      <dgm:prSet/>
      <dgm:spPr/>
      <dgm:t>
        <a:bodyPr/>
        <a:lstStyle/>
        <a:p>
          <a:endParaRPr lang="en-US" sz="1300">
            <a:cs typeface="B Titr" pitchFamily="2" charset="-78"/>
          </a:endParaRPr>
        </a:p>
      </dgm:t>
    </dgm:pt>
    <dgm:pt modelId="{76461C58-E087-4D0D-A7B8-61E2B32A76A9}">
      <dgm:prSet custT="1"/>
      <dgm:spPr>
        <a:xfrm rot="10800000">
          <a:off x="1622303" y="146993"/>
          <a:ext cx="1666577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1F3615BF-9748-46FC-9693-36E0E5F9B666}" type="parTrans" cxnId="{59484B3B-524E-456F-90C8-950862B92231}">
      <dgm:prSet/>
      <dgm:spPr/>
      <dgm:t>
        <a:bodyPr/>
        <a:lstStyle/>
        <a:p>
          <a:endParaRPr lang="en-US" sz="1300"/>
        </a:p>
      </dgm:t>
    </dgm:pt>
    <dgm:pt modelId="{35890833-5A43-4FB7-8675-5B5E2F929CDB}" type="sibTrans" cxnId="{59484B3B-524E-456F-90C8-950862B92231}">
      <dgm:prSet/>
      <dgm:spPr/>
      <dgm:t>
        <a:bodyPr/>
        <a:lstStyle/>
        <a:p>
          <a:endParaRPr lang="en-US" sz="1300"/>
        </a:p>
      </dgm:t>
    </dgm:pt>
    <dgm:pt modelId="{F5E8D5DB-1A37-474D-9F49-B0664C017E63}">
      <dgm:prSet phldrT="[Text]" custT="1"/>
      <dgm:spPr>
        <a:xfrm rot="10800000">
          <a:off x="3164375" y="146993"/>
          <a:ext cx="1712426" cy="696612"/>
        </a:xfr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pPr rtl="1"/>
          <a:r>
            <a:rPr lang="fa-IR" sz="1500" b="1" i="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5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2814FDA-447A-456A-89F1-27A7E33D9AF7}" type="parTrans" cxnId="{A19A8255-1B15-4FDE-8AFA-EDCEC732058E}">
      <dgm:prSet/>
      <dgm:spPr/>
      <dgm:t>
        <a:bodyPr/>
        <a:lstStyle/>
        <a:p>
          <a:endParaRPr lang="en-US" sz="1300"/>
        </a:p>
      </dgm:t>
    </dgm:pt>
    <dgm:pt modelId="{676C9836-C778-4917-B73E-A255F4A86993}" type="sibTrans" cxnId="{A19A8255-1B15-4FDE-8AFA-EDCEC732058E}">
      <dgm:prSet/>
      <dgm:spPr/>
      <dgm:t>
        <a:bodyPr/>
        <a:lstStyle/>
        <a:p>
          <a:endParaRPr lang="en-US" sz="1300"/>
        </a:p>
      </dgm:t>
    </dgm:pt>
    <dgm:pt modelId="{AD84ACDC-0808-42F4-A492-B7E4A82D88F4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9E89F2F3-4582-408D-B03F-9CE041F822F3}" type="parTrans" cxnId="{60F5350C-4C8F-4B79-84EC-5B1E392BC826}">
      <dgm:prSet/>
      <dgm:spPr/>
      <dgm:t>
        <a:bodyPr/>
        <a:lstStyle/>
        <a:p>
          <a:endParaRPr lang="en-US" sz="1300"/>
        </a:p>
      </dgm:t>
    </dgm:pt>
    <dgm:pt modelId="{5955D0C3-DD82-4AB8-BF54-969BF899EDDC}" type="sibTrans" cxnId="{60F5350C-4C8F-4B79-84EC-5B1E392BC826}">
      <dgm:prSet/>
      <dgm:spPr/>
      <dgm:t>
        <a:bodyPr/>
        <a:lstStyle/>
        <a:p>
          <a:endParaRPr lang="en-US" sz="1300"/>
        </a:p>
      </dgm:t>
    </dgm:pt>
    <dgm:pt modelId="{EC66FBE2-47B1-4984-93F3-E225510254B7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EA3ACF1-F33C-4296-A4A8-DEB34FBE71F2}" type="parTrans" cxnId="{9E174F43-C33E-4037-A8D3-16375B076934}">
      <dgm:prSet/>
      <dgm:spPr/>
      <dgm:t>
        <a:bodyPr/>
        <a:lstStyle/>
        <a:p>
          <a:endParaRPr lang="en-US" sz="1300"/>
        </a:p>
      </dgm:t>
    </dgm:pt>
    <dgm:pt modelId="{F072F188-0FED-40BA-B7E7-E14D9F7F9EAD}" type="sibTrans" cxnId="{9E174F43-C33E-4037-A8D3-16375B076934}">
      <dgm:prSet/>
      <dgm:spPr/>
      <dgm:t>
        <a:bodyPr/>
        <a:lstStyle/>
        <a:p>
          <a:endParaRPr lang="en-US" sz="1300"/>
        </a:p>
      </dgm:t>
    </dgm:pt>
    <dgm:pt modelId="{1FE7EA4E-0EFE-48F4-87FD-2D73BA10BAF9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704CD6E-0039-4835-96AC-18639B8C5DAA}" type="parTrans" cxnId="{8502B8F7-51A3-4C85-9F45-0011ADF3D30D}">
      <dgm:prSet/>
      <dgm:spPr/>
      <dgm:t>
        <a:bodyPr/>
        <a:lstStyle/>
        <a:p>
          <a:endParaRPr lang="en-US" sz="1300"/>
        </a:p>
      </dgm:t>
    </dgm:pt>
    <dgm:pt modelId="{5A516C25-7993-48CD-AB51-6A280F7D7ABF}" type="sibTrans" cxnId="{8502B8F7-51A3-4C85-9F45-0011ADF3D30D}">
      <dgm:prSet/>
      <dgm:spPr/>
      <dgm:t>
        <a:bodyPr/>
        <a:lstStyle/>
        <a:p>
          <a:endParaRPr lang="en-US" sz="1300"/>
        </a:p>
      </dgm:t>
    </dgm:pt>
    <dgm:pt modelId="{CC2F40CD-D328-4351-A265-6371990608A5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E7C98589-6F04-4D3F-8958-801B8F2FC247}" type="parTrans" cxnId="{979082E9-E1A2-4942-98ED-005BF2A464C7}">
      <dgm:prSet/>
      <dgm:spPr/>
      <dgm:t>
        <a:bodyPr/>
        <a:lstStyle/>
        <a:p>
          <a:endParaRPr lang="en-US" sz="1300"/>
        </a:p>
      </dgm:t>
    </dgm:pt>
    <dgm:pt modelId="{BB97493B-2A7D-4E70-A361-C2F1862C55B8}" type="sibTrans" cxnId="{979082E9-E1A2-4942-98ED-005BF2A464C7}">
      <dgm:prSet/>
      <dgm:spPr/>
      <dgm:t>
        <a:bodyPr/>
        <a:lstStyle/>
        <a:p>
          <a:endParaRPr lang="en-US" sz="1300"/>
        </a:p>
      </dgm:t>
    </dgm:pt>
    <dgm:pt modelId="{F901D38D-1136-43C4-90AC-7A2A6B88E935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23A38E6A-932D-415D-9282-60EB15CAD21B}" type="parTrans" cxnId="{AEAD3439-FE36-4D6F-B3AF-317838699F25}">
      <dgm:prSet/>
      <dgm:spPr/>
      <dgm:t>
        <a:bodyPr/>
        <a:lstStyle/>
        <a:p>
          <a:endParaRPr lang="en-US" sz="1300"/>
        </a:p>
      </dgm:t>
    </dgm:pt>
    <dgm:pt modelId="{DA8F2373-B548-4950-A3BD-BBEE1BDD225E}" type="sibTrans" cxnId="{AEAD3439-FE36-4D6F-B3AF-317838699F25}">
      <dgm:prSet/>
      <dgm:spPr/>
      <dgm:t>
        <a:bodyPr/>
        <a:lstStyle/>
        <a:p>
          <a:endParaRPr lang="en-US" sz="1300"/>
        </a:p>
      </dgm:t>
    </dgm:pt>
    <dgm:pt modelId="{B508CF33-27F0-4AE1-BB58-2050AA457C1E}" type="pres">
      <dgm:prSet presAssocID="{2E8B0DF3-C7DC-4929-B65A-15DA042E9C1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6CFA7-CEA1-473F-B632-A976A1045BB3}" type="pres">
      <dgm:prSet presAssocID="{FACF857B-64F7-404F-A91A-BB23BE29C313}" presName="parTxOnly" presStyleLbl="node1" presStyleIdx="0" presStyleCnt="8" custScaleX="106257" custScaleY="140381" custLinFactNeighborX="149" custLinFactNeighborY="-278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9A93DFE-569A-4E8D-ACD8-BF22830AC422}" type="pres">
      <dgm:prSet presAssocID="{C77B7001-4936-462F-A556-F137BEEAD324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A2C4D4E5-2CB5-401C-A804-7909CDD23A9E}" type="pres">
      <dgm:prSet presAssocID="{F901D38D-1136-43C4-90AC-7A2A6B88E935}" presName="parTxOnly" presStyleLbl="node1" presStyleIdx="1" presStyleCnt="8" custScaleX="111749" custScaleY="146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44B93-12EB-4EB9-BFA3-5F8BD32204FD}" type="pres">
      <dgm:prSet presAssocID="{DA8F2373-B548-4950-A3BD-BBEE1BDD225E}" presName="parSpace" presStyleCnt="0"/>
      <dgm:spPr/>
    </dgm:pt>
    <dgm:pt modelId="{CD45A0C0-1AD5-4A22-B88E-C786DBA902F1}" type="pres">
      <dgm:prSet presAssocID="{EC66FBE2-47B1-4984-93F3-E225510254B7}" presName="parTxOnly" presStyleLbl="node1" presStyleIdx="2" presStyleCnt="8" custScaleX="140211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4211723-FDE5-4FC5-BC88-FCAB5D24ACDB}" type="pres">
      <dgm:prSet presAssocID="{F072F188-0FED-40BA-B7E7-E14D9F7F9EAD}" presName="parSpace" presStyleCnt="0"/>
      <dgm:spPr/>
    </dgm:pt>
    <dgm:pt modelId="{C4042513-A9B3-43B4-9F8C-44D19EFD7FE7}" type="pres">
      <dgm:prSet presAssocID="{76461C58-E087-4D0D-A7B8-61E2B32A76A9}" presName="parTxOnly" presStyleLbl="node1" presStyleIdx="3" presStyleCnt="8" custScaleX="136457" custScaleY="142594" custLinFactNeighborX="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A908601-91C5-4C05-BD58-3AC3A03AA16A}" type="pres">
      <dgm:prSet presAssocID="{35890833-5A43-4FB7-8675-5B5E2F929CDB}" presName="parSpace" presStyleCnt="0"/>
      <dgm:spPr/>
    </dgm:pt>
    <dgm:pt modelId="{3AF7F980-71CB-49FD-A79D-C19E65733343}" type="pres">
      <dgm:prSet presAssocID="{1FE7EA4E-0EFE-48F4-87FD-2D73BA10BAF9}" presName="parTxOnly" presStyleLbl="node1" presStyleIdx="4" presStyleCnt="8" custScaleX="121558" custScaleY="142594" custLinFactNeighborX="-19453" custLinFactNeighborY="-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7DA41BD-0A0E-4378-A627-688FC167201E}" type="pres">
      <dgm:prSet presAssocID="{5A516C25-7993-48CD-AB51-6A280F7D7ABF}" presName="parSpace" presStyleCnt="0"/>
      <dgm:spPr/>
    </dgm:pt>
    <dgm:pt modelId="{3E874E28-955F-462E-AC1C-E17FB96E84EE}" type="pres">
      <dgm:prSet presAssocID="{CC2F40CD-D328-4351-A265-6371990608A5}" presName="parTxOnly" presStyleLbl="node1" presStyleIdx="5" presStyleCnt="8" custScaleX="126331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767CB34-1AEC-4343-A0E9-B9B0BF6CF506}" type="pres">
      <dgm:prSet presAssocID="{BB97493B-2A7D-4E70-A361-C2F1862C55B8}" presName="parSpace" presStyleCnt="0"/>
      <dgm:spPr/>
    </dgm:pt>
    <dgm:pt modelId="{FA946CED-4B24-44B5-9E01-8BBECC96092D}" type="pres">
      <dgm:prSet presAssocID="{F5E8D5DB-1A37-474D-9F49-B0664C017E63}" presName="parTxOnly" presStyleLbl="node1" presStyleIdx="6" presStyleCnt="8" custScaleX="140211" custScaleY="142594" custLinFactNeighborX="4902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A2AC831-BB7D-4293-8B8D-D871E3296670}" type="pres">
      <dgm:prSet presAssocID="{676C9836-C778-4917-B73E-A255F4A86993}" presName="parSpace" presStyleCnt="0"/>
      <dgm:spPr/>
    </dgm:pt>
    <dgm:pt modelId="{C054AF8A-E4DF-4185-B05B-9782E079C2EE}" type="pres">
      <dgm:prSet presAssocID="{AD84ACDC-0808-42F4-A492-B7E4A82D88F4}" presName="parTxOnly" presStyleLbl="node1" presStyleIdx="7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A285B55F-F689-47C8-98DB-8BD4E83835D7}" type="presOf" srcId="{F901D38D-1136-43C4-90AC-7A2A6B88E935}" destId="{A2C4D4E5-2CB5-401C-A804-7909CDD23A9E}" srcOrd="0" destOrd="0" presId="urn:microsoft.com/office/officeart/2005/8/layout/hChevron3"/>
    <dgm:cxn modelId="{59484B3B-524E-456F-90C8-950862B92231}" srcId="{2E8B0DF3-C7DC-4929-B65A-15DA042E9C18}" destId="{76461C58-E087-4D0D-A7B8-61E2B32A76A9}" srcOrd="3" destOrd="0" parTransId="{1F3615BF-9748-46FC-9693-36E0E5F9B666}" sibTransId="{35890833-5A43-4FB7-8675-5B5E2F929CDB}"/>
    <dgm:cxn modelId="{55E37866-DA57-4691-B6CC-8BFFA3B47340}" type="presOf" srcId="{F5E8D5DB-1A37-474D-9F49-B0664C017E63}" destId="{FA946CED-4B24-44B5-9E01-8BBECC96092D}" srcOrd="0" destOrd="0" presId="urn:microsoft.com/office/officeart/2005/8/layout/hChevron3"/>
    <dgm:cxn modelId="{A19A8255-1B15-4FDE-8AFA-EDCEC732058E}" srcId="{2E8B0DF3-C7DC-4929-B65A-15DA042E9C18}" destId="{F5E8D5DB-1A37-474D-9F49-B0664C017E63}" srcOrd="6" destOrd="0" parTransId="{22814FDA-447A-456A-89F1-27A7E33D9AF7}" sibTransId="{676C9836-C778-4917-B73E-A255F4A86993}"/>
    <dgm:cxn modelId="{9947F723-2A9D-4371-B3F9-AF9C956A7E5A}" type="presOf" srcId="{FACF857B-64F7-404F-A91A-BB23BE29C313}" destId="{B296CFA7-CEA1-473F-B632-A976A1045BB3}" srcOrd="0" destOrd="0" presId="urn:microsoft.com/office/officeart/2005/8/layout/hChevron3"/>
    <dgm:cxn modelId="{63FA7024-8855-4CC6-A628-8305149EA2CD}" type="presOf" srcId="{2E8B0DF3-C7DC-4929-B65A-15DA042E9C18}" destId="{B508CF33-27F0-4AE1-BB58-2050AA457C1E}" srcOrd="0" destOrd="0" presId="urn:microsoft.com/office/officeart/2005/8/layout/hChevron3"/>
    <dgm:cxn modelId="{C2DC5DBF-EE81-4B34-BD82-4692745D9AF4}" srcId="{2E8B0DF3-C7DC-4929-B65A-15DA042E9C18}" destId="{FACF857B-64F7-404F-A91A-BB23BE29C313}" srcOrd="0" destOrd="0" parTransId="{909D2749-A45C-4AEE-B4C3-B403710C1902}" sibTransId="{C77B7001-4936-462F-A556-F137BEEAD324}"/>
    <dgm:cxn modelId="{47EF74D1-9FD2-4659-8E5C-668217F273E1}" type="presOf" srcId="{76461C58-E087-4D0D-A7B8-61E2B32A76A9}" destId="{C4042513-A9B3-43B4-9F8C-44D19EFD7FE7}" srcOrd="0" destOrd="0" presId="urn:microsoft.com/office/officeart/2005/8/layout/hChevron3"/>
    <dgm:cxn modelId="{AEAD3439-FE36-4D6F-B3AF-317838699F25}" srcId="{2E8B0DF3-C7DC-4929-B65A-15DA042E9C18}" destId="{F901D38D-1136-43C4-90AC-7A2A6B88E935}" srcOrd="1" destOrd="0" parTransId="{23A38E6A-932D-415D-9282-60EB15CAD21B}" sibTransId="{DA8F2373-B548-4950-A3BD-BBEE1BDD225E}"/>
    <dgm:cxn modelId="{9E174F43-C33E-4037-A8D3-16375B076934}" srcId="{2E8B0DF3-C7DC-4929-B65A-15DA042E9C18}" destId="{EC66FBE2-47B1-4984-93F3-E225510254B7}" srcOrd="2" destOrd="0" parTransId="{FEA3ACF1-F33C-4296-A4A8-DEB34FBE71F2}" sibTransId="{F072F188-0FED-40BA-B7E7-E14D9F7F9EAD}"/>
    <dgm:cxn modelId="{8502B8F7-51A3-4C85-9F45-0011ADF3D30D}" srcId="{2E8B0DF3-C7DC-4929-B65A-15DA042E9C18}" destId="{1FE7EA4E-0EFE-48F4-87FD-2D73BA10BAF9}" srcOrd="4" destOrd="0" parTransId="{0704CD6E-0039-4835-96AC-18639B8C5DAA}" sibTransId="{5A516C25-7993-48CD-AB51-6A280F7D7ABF}"/>
    <dgm:cxn modelId="{979082E9-E1A2-4942-98ED-005BF2A464C7}" srcId="{2E8B0DF3-C7DC-4929-B65A-15DA042E9C18}" destId="{CC2F40CD-D328-4351-A265-6371990608A5}" srcOrd="5" destOrd="0" parTransId="{E7C98589-6F04-4D3F-8958-801B8F2FC247}" sibTransId="{BB97493B-2A7D-4E70-A361-C2F1862C55B8}"/>
    <dgm:cxn modelId="{A7B69A2B-91C6-45A3-9EFD-56B0D0A1B6D9}" type="presOf" srcId="{AD84ACDC-0808-42F4-A492-B7E4A82D88F4}" destId="{C054AF8A-E4DF-4185-B05B-9782E079C2EE}" srcOrd="0" destOrd="0" presId="urn:microsoft.com/office/officeart/2005/8/layout/hChevron3"/>
    <dgm:cxn modelId="{7D703FC2-6B48-40D8-8A65-1916BDE2593C}" type="presOf" srcId="{1FE7EA4E-0EFE-48F4-87FD-2D73BA10BAF9}" destId="{3AF7F980-71CB-49FD-A79D-C19E65733343}" srcOrd="0" destOrd="0" presId="urn:microsoft.com/office/officeart/2005/8/layout/hChevron3"/>
    <dgm:cxn modelId="{60F5350C-4C8F-4B79-84EC-5B1E392BC826}" srcId="{2E8B0DF3-C7DC-4929-B65A-15DA042E9C18}" destId="{AD84ACDC-0808-42F4-A492-B7E4A82D88F4}" srcOrd="7" destOrd="0" parTransId="{9E89F2F3-4582-408D-B03F-9CE041F822F3}" sibTransId="{5955D0C3-DD82-4AB8-BF54-969BF899EDDC}"/>
    <dgm:cxn modelId="{E0099116-7D96-4809-A4F9-89267247E680}" type="presOf" srcId="{CC2F40CD-D328-4351-A265-6371990608A5}" destId="{3E874E28-955F-462E-AC1C-E17FB96E84EE}" srcOrd="0" destOrd="0" presId="urn:microsoft.com/office/officeart/2005/8/layout/hChevron3"/>
    <dgm:cxn modelId="{87BB0F3B-F474-4A50-9133-46AE374E2B05}" type="presOf" srcId="{EC66FBE2-47B1-4984-93F3-E225510254B7}" destId="{CD45A0C0-1AD5-4A22-B88E-C786DBA902F1}" srcOrd="0" destOrd="0" presId="urn:microsoft.com/office/officeart/2005/8/layout/hChevron3"/>
    <dgm:cxn modelId="{86552013-ECF1-4534-918C-E70B3C136155}" type="presParOf" srcId="{B508CF33-27F0-4AE1-BB58-2050AA457C1E}" destId="{B296CFA7-CEA1-473F-B632-A976A1045BB3}" srcOrd="0" destOrd="0" presId="urn:microsoft.com/office/officeart/2005/8/layout/hChevron3"/>
    <dgm:cxn modelId="{7AEF4F9B-3ECA-438E-B109-47CCA22EE17F}" type="presParOf" srcId="{B508CF33-27F0-4AE1-BB58-2050AA457C1E}" destId="{E9A93DFE-569A-4E8D-ACD8-BF22830AC422}" srcOrd="1" destOrd="0" presId="urn:microsoft.com/office/officeart/2005/8/layout/hChevron3"/>
    <dgm:cxn modelId="{AE397CDA-7984-4F49-A6DE-8E5167E7C298}" type="presParOf" srcId="{B508CF33-27F0-4AE1-BB58-2050AA457C1E}" destId="{A2C4D4E5-2CB5-401C-A804-7909CDD23A9E}" srcOrd="2" destOrd="0" presId="urn:microsoft.com/office/officeart/2005/8/layout/hChevron3"/>
    <dgm:cxn modelId="{4BCF15BA-462C-4B0E-B26F-D53B319EBB63}" type="presParOf" srcId="{B508CF33-27F0-4AE1-BB58-2050AA457C1E}" destId="{AE844B93-12EB-4EB9-BFA3-5F8BD32204FD}" srcOrd="3" destOrd="0" presId="urn:microsoft.com/office/officeart/2005/8/layout/hChevron3"/>
    <dgm:cxn modelId="{9FFEC6DB-1A09-4071-9D1D-D936B5547498}" type="presParOf" srcId="{B508CF33-27F0-4AE1-BB58-2050AA457C1E}" destId="{CD45A0C0-1AD5-4A22-B88E-C786DBA902F1}" srcOrd="4" destOrd="0" presId="urn:microsoft.com/office/officeart/2005/8/layout/hChevron3"/>
    <dgm:cxn modelId="{60070E7C-88BC-41DD-85A0-1DE4AE427D05}" type="presParOf" srcId="{B508CF33-27F0-4AE1-BB58-2050AA457C1E}" destId="{F4211723-FDE5-4FC5-BC88-FCAB5D24ACDB}" srcOrd="5" destOrd="0" presId="urn:microsoft.com/office/officeart/2005/8/layout/hChevron3"/>
    <dgm:cxn modelId="{8DE81BCA-54C4-4851-8FC2-05249B467522}" type="presParOf" srcId="{B508CF33-27F0-4AE1-BB58-2050AA457C1E}" destId="{C4042513-A9B3-43B4-9F8C-44D19EFD7FE7}" srcOrd="6" destOrd="0" presId="urn:microsoft.com/office/officeart/2005/8/layout/hChevron3"/>
    <dgm:cxn modelId="{C5BC40D0-9AD6-4894-9ED1-DE686334E84B}" type="presParOf" srcId="{B508CF33-27F0-4AE1-BB58-2050AA457C1E}" destId="{0A908601-91C5-4C05-BD58-3AC3A03AA16A}" srcOrd="7" destOrd="0" presId="urn:microsoft.com/office/officeart/2005/8/layout/hChevron3"/>
    <dgm:cxn modelId="{912E3196-C2CB-4A62-A79B-FBAE29C39592}" type="presParOf" srcId="{B508CF33-27F0-4AE1-BB58-2050AA457C1E}" destId="{3AF7F980-71CB-49FD-A79D-C19E65733343}" srcOrd="8" destOrd="0" presId="urn:microsoft.com/office/officeart/2005/8/layout/hChevron3"/>
    <dgm:cxn modelId="{7F309E87-064F-41DC-9AD6-26B5769D29D5}" type="presParOf" srcId="{B508CF33-27F0-4AE1-BB58-2050AA457C1E}" destId="{27DA41BD-0A0E-4378-A627-688FC167201E}" srcOrd="9" destOrd="0" presId="urn:microsoft.com/office/officeart/2005/8/layout/hChevron3"/>
    <dgm:cxn modelId="{43526263-D500-480D-9B3C-9076660D6C13}" type="presParOf" srcId="{B508CF33-27F0-4AE1-BB58-2050AA457C1E}" destId="{3E874E28-955F-462E-AC1C-E17FB96E84EE}" srcOrd="10" destOrd="0" presId="urn:microsoft.com/office/officeart/2005/8/layout/hChevron3"/>
    <dgm:cxn modelId="{958ADA48-4BD3-4EC6-B816-E4F9515E88C7}" type="presParOf" srcId="{B508CF33-27F0-4AE1-BB58-2050AA457C1E}" destId="{4767CB34-1AEC-4343-A0E9-B9B0BF6CF506}" srcOrd="11" destOrd="0" presId="urn:microsoft.com/office/officeart/2005/8/layout/hChevron3"/>
    <dgm:cxn modelId="{65E048DA-F642-43DE-9B2F-78D9751CECD3}" type="presParOf" srcId="{B508CF33-27F0-4AE1-BB58-2050AA457C1E}" destId="{FA946CED-4B24-44B5-9E01-8BBECC96092D}" srcOrd="12" destOrd="0" presId="urn:microsoft.com/office/officeart/2005/8/layout/hChevron3"/>
    <dgm:cxn modelId="{BB89597F-FF65-4A18-804B-398C30F61BF2}" type="presParOf" srcId="{B508CF33-27F0-4AE1-BB58-2050AA457C1E}" destId="{3A2AC831-BB7D-4293-8B8D-D871E3296670}" srcOrd="13" destOrd="0" presId="urn:microsoft.com/office/officeart/2005/8/layout/hChevron3"/>
    <dgm:cxn modelId="{C0C4EE8E-9C9B-4C30-8D86-877686FC1F3D}" type="presParOf" srcId="{B508CF33-27F0-4AE1-BB58-2050AA457C1E}" destId="{C054AF8A-E4DF-4185-B05B-9782E079C2EE}" srcOrd="14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E8B0DF3-C7DC-4929-B65A-15DA042E9C18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F857B-64F7-404F-A91A-BB23BE29C31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C77B7001-4936-462F-A556-F137BEEAD324}" type="sib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909D2749-A45C-4AEE-B4C3-B403710C1902}" type="par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76461C58-E087-4D0D-A7B8-61E2B32A76A9}">
      <dgm:prSet custT="1"/>
      <dgm:spPr>
        <a:xfrm rot="10800000">
          <a:off x="1622303" y="146993"/>
          <a:ext cx="1666577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1F3615BF-9748-46FC-9693-36E0E5F9B666}" type="parTrans" cxnId="{59484B3B-524E-456F-90C8-950862B92231}">
      <dgm:prSet/>
      <dgm:spPr/>
      <dgm:t>
        <a:bodyPr/>
        <a:lstStyle/>
        <a:p>
          <a:endParaRPr lang="en-US"/>
        </a:p>
      </dgm:t>
    </dgm:pt>
    <dgm:pt modelId="{35890833-5A43-4FB7-8675-5B5E2F929CDB}" type="sibTrans" cxnId="{59484B3B-524E-456F-90C8-950862B92231}">
      <dgm:prSet/>
      <dgm:spPr/>
      <dgm:t>
        <a:bodyPr/>
        <a:lstStyle/>
        <a:p>
          <a:endParaRPr lang="en-US"/>
        </a:p>
      </dgm:t>
    </dgm:pt>
    <dgm:pt modelId="{F5E8D5DB-1A37-474D-9F49-B0664C017E63}">
      <dgm:prSet phldrT="[Text]" custT="1"/>
      <dgm:spPr>
        <a:xfrm rot="10800000">
          <a:off x="3164375" y="146993"/>
          <a:ext cx="1712426" cy="696612"/>
        </a:xfr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pPr rtl="1"/>
          <a:r>
            <a:rPr lang="fa-IR" sz="1500" b="1" i="0" dirty="0" err="1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نتیجه‌گیری</a:t>
          </a:r>
          <a:endParaRPr lang="en-US" sz="15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2814FDA-447A-456A-89F1-27A7E33D9AF7}" type="parTrans" cxnId="{A19A8255-1B15-4FDE-8AFA-EDCEC732058E}">
      <dgm:prSet/>
      <dgm:spPr/>
      <dgm:t>
        <a:bodyPr/>
        <a:lstStyle/>
        <a:p>
          <a:endParaRPr lang="en-US"/>
        </a:p>
      </dgm:t>
    </dgm:pt>
    <dgm:pt modelId="{676C9836-C778-4917-B73E-A255F4A86993}" type="sibTrans" cxnId="{A19A8255-1B15-4FDE-8AFA-EDCEC732058E}">
      <dgm:prSet/>
      <dgm:spPr/>
      <dgm:t>
        <a:bodyPr/>
        <a:lstStyle/>
        <a:p>
          <a:endParaRPr lang="en-US"/>
        </a:p>
      </dgm:t>
    </dgm:pt>
    <dgm:pt modelId="{EC66FBE2-47B1-4984-93F3-E225510254B7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EA3ACF1-F33C-4296-A4A8-DEB34FBE71F2}" type="parTrans" cxnId="{9E174F43-C33E-4037-A8D3-16375B076934}">
      <dgm:prSet/>
      <dgm:spPr/>
      <dgm:t>
        <a:bodyPr/>
        <a:lstStyle/>
        <a:p>
          <a:endParaRPr lang="en-US"/>
        </a:p>
      </dgm:t>
    </dgm:pt>
    <dgm:pt modelId="{F072F188-0FED-40BA-B7E7-E14D9F7F9EAD}" type="sibTrans" cxnId="{9E174F43-C33E-4037-A8D3-16375B076934}">
      <dgm:prSet/>
      <dgm:spPr/>
      <dgm:t>
        <a:bodyPr/>
        <a:lstStyle/>
        <a:p>
          <a:endParaRPr lang="en-US"/>
        </a:p>
      </dgm:t>
    </dgm:pt>
    <dgm:pt modelId="{1FE7EA4E-0EFE-48F4-87FD-2D73BA10BAF9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704CD6E-0039-4835-96AC-18639B8C5DAA}" type="parTrans" cxnId="{8502B8F7-51A3-4C85-9F45-0011ADF3D30D}">
      <dgm:prSet/>
      <dgm:spPr/>
      <dgm:t>
        <a:bodyPr/>
        <a:lstStyle/>
        <a:p>
          <a:endParaRPr lang="en-US"/>
        </a:p>
      </dgm:t>
    </dgm:pt>
    <dgm:pt modelId="{5A516C25-7993-48CD-AB51-6A280F7D7ABF}" type="sibTrans" cxnId="{8502B8F7-51A3-4C85-9F45-0011ADF3D30D}">
      <dgm:prSet/>
      <dgm:spPr/>
      <dgm:t>
        <a:bodyPr/>
        <a:lstStyle/>
        <a:p>
          <a:endParaRPr lang="en-US"/>
        </a:p>
      </dgm:t>
    </dgm:pt>
    <dgm:pt modelId="{CC2F40CD-D328-4351-A265-6371990608A5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E7C98589-6F04-4D3F-8958-801B8F2FC247}" type="parTrans" cxnId="{979082E9-E1A2-4942-98ED-005BF2A464C7}">
      <dgm:prSet/>
      <dgm:spPr/>
      <dgm:t>
        <a:bodyPr/>
        <a:lstStyle/>
        <a:p>
          <a:endParaRPr lang="en-US"/>
        </a:p>
      </dgm:t>
    </dgm:pt>
    <dgm:pt modelId="{BB97493B-2A7D-4E70-A361-C2F1862C55B8}" type="sibTrans" cxnId="{979082E9-E1A2-4942-98ED-005BF2A464C7}">
      <dgm:prSet/>
      <dgm:spPr/>
      <dgm:t>
        <a:bodyPr/>
        <a:lstStyle/>
        <a:p>
          <a:endParaRPr lang="en-US"/>
        </a:p>
      </dgm:t>
    </dgm:pt>
    <dgm:pt modelId="{067CC386-2401-465D-8249-52B85EEC3F9F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9D8F553C-1ECD-4598-A4EF-DA36738D03B4}" type="parTrans" cxnId="{BC905ADE-C2D7-40EC-927E-939D3B724402}">
      <dgm:prSet/>
      <dgm:spPr/>
      <dgm:t>
        <a:bodyPr/>
        <a:lstStyle/>
        <a:p>
          <a:endParaRPr lang="en-US"/>
        </a:p>
      </dgm:t>
    </dgm:pt>
    <dgm:pt modelId="{57025F25-B1A0-4EF3-8002-6C1998C95E3F}" type="sibTrans" cxnId="{BC905ADE-C2D7-40EC-927E-939D3B724402}">
      <dgm:prSet/>
      <dgm:spPr/>
      <dgm:t>
        <a:bodyPr/>
        <a:lstStyle/>
        <a:p>
          <a:endParaRPr lang="en-US"/>
        </a:p>
      </dgm:t>
    </dgm:pt>
    <dgm:pt modelId="{0084DFF9-4A99-47F1-A63A-1DBDEC08EB02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84BBEADE-29B2-4967-8609-60C4A49FE758}" type="parTrans" cxnId="{81CCB1F4-E49C-4E37-8194-C4665D0F9C32}">
      <dgm:prSet/>
      <dgm:spPr/>
      <dgm:t>
        <a:bodyPr/>
        <a:lstStyle/>
        <a:p>
          <a:endParaRPr lang="en-US"/>
        </a:p>
      </dgm:t>
    </dgm:pt>
    <dgm:pt modelId="{E155B28B-D9AF-4BE2-9CA5-08155D15BD6B}" type="sibTrans" cxnId="{81CCB1F4-E49C-4E37-8194-C4665D0F9C32}">
      <dgm:prSet/>
      <dgm:spPr/>
      <dgm:t>
        <a:bodyPr/>
        <a:lstStyle/>
        <a:p>
          <a:endParaRPr lang="en-US"/>
        </a:p>
      </dgm:t>
    </dgm:pt>
    <dgm:pt modelId="{B508CF33-27F0-4AE1-BB58-2050AA457C1E}" type="pres">
      <dgm:prSet presAssocID="{2E8B0DF3-C7DC-4929-B65A-15DA042E9C1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6CFA7-CEA1-473F-B632-A976A1045BB3}" type="pres">
      <dgm:prSet presAssocID="{FACF857B-64F7-404F-A91A-BB23BE29C313}" presName="parTxOnly" presStyleLbl="node1" presStyleIdx="0" presStyleCnt="8" custScaleX="106257" custScaleY="140381" custLinFactNeighborX="3249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9A93DFE-569A-4E8D-ACD8-BF22830AC422}" type="pres">
      <dgm:prSet presAssocID="{C77B7001-4936-462F-A556-F137BEEAD324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FE05B03F-C87F-493D-97FA-CFFFB28BC639}" type="pres">
      <dgm:prSet presAssocID="{0084DFF9-4A99-47F1-A63A-1DBDEC08EB02}" presName="parTxOnly" presStyleLbl="node1" presStyleIdx="1" presStyleCnt="8" custScaleX="111749" custScaleY="146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D272A-343D-4649-9D6A-5C400479BD5C}" type="pres">
      <dgm:prSet presAssocID="{E155B28B-D9AF-4BE2-9CA5-08155D15BD6B}" presName="parSpace" presStyleCnt="0"/>
      <dgm:spPr/>
    </dgm:pt>
    <dgm:pt modelId="{CD45A0C0-1AD5-4A22-B88E-C786DBA902F1}" type="pres">
      <dgm:prSet presAssocID="{EC66FBE2-47B1-4984-93F3-E225510254B7}" presName="parTxOnly" presStyleLbl="node1" presStyleIdx="2" presStyleCnt="8" custScaleX="140211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4211723-FDE5-4FC5-BC88-FCAB5D24ACDB}" type="pres">
      <dgm:prSet presAssocID="{F072F188-0FED-40BA-B7E7-E14D9F7F9EAD}" presName="parSpace" presStyleCnt="0"/>
      <dgm:spPr/>
    </dgm:pt>
    <dgm:pt modelId="{C4042513-A9B3-43B4-9F8C-44D19EFD7FE7}" type="pres">
      <dgm:prSet presAssocID="{76461C58-E087-4D0D-A7B8-61E2B32A76A9}" presName="parTxOnly" presStyleLbl="node1" presStyleIdx="3" presStyleCnt="8" custScaleX="136457" custScaleY="142594" custLinFactNeighborX="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A908601-91C5-4C05-BD58-3AC3A03AA16A}" type="pres">
      <dgm:prSet presAssocID="{35890833-5A43-4FB7-8675-5B5E2F929CDB}" presName="parSpace" presStyleCnt="0"/>
      <dgm:spPr/>
    </dgm:pt>
    <dgm:pt modelId="{3AF7F980-71CB-49FD-A79D-C19E65733343}" type="pres">
      <dgm:prSet presAssocID="{1FE7EA4E-0EFE-48F4-87FD-2D73BA10BAF9}" presName="parTxOnly" presStyleLbl="node1" presStyleIdx="4" presStyleCnt="8" custScaleX="121558" custScaleY="142594" custLinFactNeighborX="-19453" custLinFactNeighborY="-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7DA41BD-0A0E-4378-A627-688FC167201E}" type="pres">
      <dgm:prSet presAssocID="{5A516C25-7993-48CD-AB51-6A280F7D7ABF}" presName="parSpace" presStyleCnt="0"/>
      <dgm:spPr/>
    </dgm:pt>
    <dgm:pt modelId="{3E874E28-955F-462E-AC1C-E17FB96E84EE}" type="pres">
      <dgm:prSet presAssocID="{CC2F40CD-D328-4351-A265-6371990608A5}" presName="parTxOnly" presStyleLbl="node1" presStyleIdx="5" presStyleCnt="8" custScaleX="126331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767CB34-1AEC-4343-A0E9-B9B0BF6CF506}" type="pres">
      <dgm:prSet presAssocID="{BB97493B-2A7D-4E70-A361-C2F1862C55B8}" presName="parSpace" presStyleCnt="0"/>
      <dgm:spPr/>
    </dgm:pt>
    <dgm:pt modelId="{321C05BA-E76B-423C-AA79-FD07A3D9D4C7}" type="pres">
      <dgm:prSet presAssocID="{067CC386-2401-465D-8249-52B85EEC3F9F}" presName="parTxOnly" presStyleLbl="node1" presStyleIdx="6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6EB66E74-FFEA-4B12-925A-065AA6451BEA}" type="pres">
      <dgm:prSet presAssocID="{57025F25-B1A0-4EF3-8002-6C1998C95E3F}" presName="parSpace" presStyleCnt="0"/>
      <dgm:spPr/>
    </dgm:pt>
    <dgm:pt modelId="{FA946CED-4B24-44B5-9E01-8BBECC96092D}" type="pres">
      <dgm:prSet presAssocID="{F5E8D5DB-1A37-474D-9F49-B0664C017E63}" presName="parTxOnly" presStyleLbl="node1" presStyleIdx="7" presStyleCnt="8" custScaleX="140211" custScaleY="142594" custLinFactNeighborX="4902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59484B3B-524E-456F-90C8-950862B92231}" srcId="{2E8B0DF3-C7DC-4929-B65A-15DA042E9C18}" destId="{76461C58-E087-4D0D-A7B8-61E2B32A76A9}" srcOrd="3" destOrd="0" parTransId="{1F3615BF-9748-46FC-9693-36E0E5F9B666}" sibTransId="{35890833-5A43-4FB7-8675-5B5E2F929CDB}"/>
    <dgm:cxn modelId="{4B8A16E4-94A6-4A54-9F82-B8C45EEE6251}" type="presOf" srcId="{F5E8D5DB-1A37-474D-9F49-B0664C017E63}" destId="{FA946CED-4B24-44B5-9E01-8BBECC96092D}" srcOrd="0" destOrd="0" presId="urn:microsoft.com/office/officeart/2005/8/layout/hChevron3"/>
    <dgm:cxn modelId="{577A5CE8-CDCC-4761-A5C9-CE109AD597F8}" type="presOf" srcId="{067CC386-2401-465D-8249-52B85EEC3F9F}" destId="{321C05BA-E76B-423C-AA79-FD07A3D9D4C7}" srcOrd="0" destOrd="0" presId="urn:microsoft.com/office/officeart/2005/8/layout/hChevron3"/>
    <dgm:cxn modelId="{A19A8255-1B15-4FDE-8AFA-EDCEC732058E}" srcId="{2E8B0DF3-C7DC-4929-B65A-15DA042E9C18}" destId="{F5E8D5DB-1A37-474D-9F49-B0664C017E63}" srcOrd="7" destOrd="0" parTransId="{22814FDA-447A-456A-89F1-27A7E33D9AF7}" sibTransId="{676C9836-C778-4917-B73E-A255F4A86993}"/>
    <dgm:cxn modelId="{BC905ADE-C2D7-40EC-927E-939D3B724402}" srcId="{2E8B0DF3-C7DC-4929-B65A-15DA042E9C18}" destId="{067CC386-2401-465D-8249-52B85EEC3F9F}" srcOrd="6" destOrd="0" parTransId="{9D8F553C-1ECD-4598-A4EF-DA36738D03B4}" sibTransId="{57025F25-B1A0-4EF3-8002-6C1998C95E3F}"/>
    <dgm:cxn modelId="{81CCB1F4-E49C-4E37-8194-C4665D0F9C32}" srcId="{2E8B0DF3-C7DC-4929-B65A-15DA042E9C18}" destId="{0084DFF9-4A99-47F1-A63A-1DBDEC08EB02}" srcOrd="1" destOrd="0" parTransId="{84BBEADE-29B2-4967-8609-60C4A49FE758}" sibTransId="{E155B28B-D9AF-4BE2-9CA5-08155D15BD6B}"/>
    <dgm:cxn modelId="{2227C232-7E70-47AC-BF5D-2A6452A36618}" type="presOf" srcId="{76461C58-E087-4D0D-A7B8-61E2B32A76A9}" destId="{C4042513-A9B3-43B4-9F8C-44D19EFD7FE7}" srcOrd="0" destOrd="0" presId="urn:microsoft.com/office/officeart/2005/8/layout/hChevron3"/>
    <dgm:cxn modelId="{C2DC5DBF-EE81-4B34-BD82-4692745D9AF4}" srcId="{2E8B0DF3-C7DC-4929-B65A-15DA042E9C18}" destId="{FACF857B-64F7-404F-A91A-BB23BE29C313}" srcOrd="0" destOrd="0" parTransId="{909D2749-A45C-4AEE-B4C3-B403710C1902}" sibTransId="{C77B7001-4936-462F-A556-F137BEEAD324}"/>
    <dgm:cxn modelId="{C1117D9E-C2A2-42D4-8CA2-768FDDD4DECD}" type="presOf" srcId="{1FE7EA4E-0EFE-48F4-87FD-2D73BA10BAF9}" destId="{3AF7F980-71CB-49FD-A79D-C19E65733343}" srcOrd="0" destOrd="0" presId="urn:microsoft.com/office/officeart/2005/8/layout/hChevron3"/>
    <dgm:cxn modelId="{8502B8F7-51A3-4C85-9F45-0011ADF3D30D}" srcId="{2E8B0DF3-C7DC-4929-B65A-15DA042E9C18}" destId="{1FE7EA4E-0EFE-48F4-87FD-2D73BA10BAF9}" srcOrd="4" destOrd="0" parTransId="{0704CD6E-0039-4835-96AC-18639B8C5DAA}" sibTransId="{5A516C25-7993-48CD-AB51-6A280F7D7ABF}"/>
    <dgm:cxn modelId="{9E174F43-C33E-4037-A8D3-16375B076934}" srcId="{2E8B0DF3-C7DC-4929-B65A-15DA042E9C18}" destId="{EC66FBE2-47B1-4984-93F3-E225510254B7}" srcOrd="2" destOrd="0" parTransId="{FEA3ACF1-F33C-4296-A4A8-DEB34FBE71F2}" sibTransId="{F072F188-0FED-40BA-B7E7-E14D9F7F9EAD}"/>
    <dgm:cxn modelId="{979082E9-E1A2-4942-98ED-005BF2A464C7}" srcId="{2E8B0DF3-C7DC-4929-B65A-15DA042E9C18}" destId="{CC2F40CD-D328-4351-A265-6371990608A5}" srcOrd="5" destOrd="0" parTransId="{E7C98589-6F04-4D3F-8958-801B8F2FC247}" sibTransId="{BB97493B-2A7D-4E70-A361-C2F1862C55B8}"/>
    <dgm:cxn modelId="{2E008090-0015-458D-BF1D-9329F66783FC}" type="presOf" srcId="{EC66FBE2-47B1-4984-93F3-E225510254B7}" destId="{CD45A0C0-1AD5-4A22-B88E-C786DBA902F1}" srcOrd="0" destOrd="0" presId="urn:microsoft.com/office/officeart/2005/8/layout/hChevron3"/>
    <dgm:cxn modelId="{704E7781-3D6E-41E9-ADD6-F8E2658E8A9D}" type="presOf" srcId="{FACF857B-64F7-404F-A91A-BB23BE29C313}" destId="{B296CFA7-CEA1-473F-B632-A976A1045BB3}" srcOrd="0" destOrd="0" presId="urn:microsoft.com/office/officeart/2005/8/layout/hChevron3"/>
    <dgm:cxn modelId="{3A746B7C-5A01-4FE9-B77C-FB75D1FB4787}" type="presOf" srcId="{2E8B0DF3-C7DC-4929-B65A-15DA042E9C18}" destId="{B508CF33-27F0-4AE1-BB58-2050AA457C1E}" srcOrd="0" destOrd="0" presId="urn:microsoft.com/office/officeart/2005/8/layout/hChevron3"/>
    <dgm:cxn modelId="{FD057429-264B-4BDE-B7DF-35168B305746}" type="presOf" srcId="{0084DFF9-4A99-47F1-A63A-1DBDEC08EB02}" destId="{FE05B03F-C87F-493D-97FA-CFFFB28BC639}" srcOrd="0" destOrd="0" presId="urn:microsoft.com/office/officeart/2005/8/layout/hChevron3"/>
    <dgm:cxn modelId="{E050EF39-BA58-48DC-AF54-E91A04878DB3}" type="presOf" srcId="{CC2F40CD-D328-4351-A265-6371990608A5}" destId="{3E874E28-955F-462E-AC1C-E17FB96E84EE}" srcOrd="0" destOrd="0" presId="urn:microsoft.com/office/officeart/2005/8/layout/hChevron3"/>
    <dgm:cxn modelId="{40772EB5-9D8F-47EB-BF31-CFA01DE937CE}" type="presParOf" srcId="{B508CF33-27F0-4AE1-BB58-2050AA457C1E}" destId="{B296CFA7-CEA1-473F-B632-A976A1045BB3}" srcOrd="0" destOrd="0" presId="urn:microsoft.com/office/officeart/2005/8/layout/hChevron3"/>
    <dgm:cxn modelId="{8A4ABC8B-3408-4F83-B294-1B6AAC26E79D}" type="presParOf" srcId="{B508CF33-27F0-4AE1-BB58-2050AA457C1E}" destId="{E9A93DFE-569A-4E8D-ACD8-BF22830AC422}" srcOrd="1" destOrd="0" presId="urn:microsoft.com/office/officeart/2005/8/layout/hChevron3"/>
    <dgm:cxn modelId="{1C60B328-5FE5-4B38-A03C-A411648F64FE}" type="presParOf" srcId="{B508CF33-27F0-4AE1-BB58-2050AA457C1E}" destId="{FE05B03F-C87F-493D-97FA-CFFFB28BC639}" srcOrd="2" destOrd="0" presId="urn:microsoft.com/office/officeart/2005/8/layout/hChevron3"/>
    <dgm:cxn modelId="{E3EC0B9C-4652-465D-9004-1F35B69DBD35}" type="presParOf" srcId="{B508CF33-27F0-4AE1-BB58-2050AA457C1E}" destId="{0AED272A-343D-4649-9D6A-5C400479BD5C}" srcOrd="3" destOrd="0" presId="urn:microsoft.com/office/officeart/2005/8/layout/hChevron3"/>
    <dgm:cxn modelId="{13986B6F-DC33-4FB3-B0FE-8856F4F112DC}" type="presParOf" srcId="{B508CF33-27F0-4AE1-BB58-2050AA457C1E}" destId="{CD45A0C0-1AD5-4A22-B88E-C786DBA902F1}" srcOrd="4" destOrd="0" presId="urn:microsoft.com/office/officeart/2005/8/layout/hChevron3"/>
    <dgm:cxn modelId="{18BB93E3-6BF6-402A-B9E3-BA5E06FE3F0C}" type="presParOf" srcId="{B508CF33-27F0-4AE1-BB58-2050AA457C1E}" destId="{F4211723-FDE5-4FC5-BC88-FCAB5D24ACDB}" srcOrd="5" destOrd="0" presId="urn:microsoft.com/office/officeart/2005/8/layout/hChevron3"/>
    <dgm:cxn modelId="{B7697061-5605-44AE-BF20-8D420793C720}" type="presParOf" srcId="{B508CF33-27F0-4AE1-BB58-2050AA457C1E}" destId="{C4042513-A9B3-43B4-9F8C-44D19EFD7FE7}" srcOrd="6" destOrd="0" presId="urn:microsoft.com/office/officeart/2005/8/layout/hChevron3"/>
    <dgm:cxn modelId="{CB75ACAC-626F-454E-AC99-26AD6BBAE102}" type="presParOf" srcId="{B508CF33-27F0-4AE1-BB58-2050AA457C1E}" destId="{0A908601-91C5-4C05-BD58-3AC3A03AA16A}" srcOrd="7" destOrd="0" presId="urn:microsoft.com/office/officeart/2005/8/layout/hChevron3"/>
    <dgm:cxn modelId="{B7F987C2-0F2E-421E-BAEB-29BE74C6FD69}" type="presParOf" srcId="{B508CF33-27F0-4AE1-BB58-2050AA457C1E}" destId="{3AF7F980-71CB-49FD-A79D-C19E65733343}" srcOrd="8" destOrd="0" presId="urn:microsoft.com/office/officeart/2005/8/layout/hChevron3"/>
    <dgm:cxn modelId="{E8DADCAF-531F-44DA-8454-6B4A761C523C}" type="presParOf" srcId="{B508CF33-27F0-4AE1-BB58-2050AA457C1E}" destId="{27DA41BD-0A0E-4378-A627-688FC167201E}" srcOrd="9" destOrd="0" presId="urn:microsoft.com/office/officeart/2005/8/layout/hChevron3"/>
    <dgm:cxn modelId="{3A4D681C-E7BA-445D-92E0-CC5523CC3AFA}" type="presParOf" srcId="{B508CF33-27F0-4AE1-BB58-2050AA457C1E}" destId="{3E874E28-955F-462E-AC1C-E17FB96E84EE}" srcOrd="10" destOrd="0" presId="urn:microsoft.com/office/officeart/2005/8/layout/hChevron3"/>
    <dgm:cxn modelId="{F646EF48-F027-44AA-B5FB-C4454A112B5B}" type="presParOf" srcId="{B508CF33-27F0-4AE1-BB58-2050AA457C1E}" destId="{4767CB34-1AEC-4343-A0E9-B9B0BF6CF506}" srcOrd="11" destOrd="0" presId="urn:microsoft.com/office/officeart/2005/8/layout/hChevron3"/>
    <dgm:cxn modelId="{4D4A8C57-B1B5-4E55-8DDF-72D21607DFDA}" type="presParOf" srcId="{B508CF33-27F0-4AE1-BB58-2050AA457C1E}" destId="{321C05BA-E76B-423C-AA79-FD07A3D9D4C7}" srcOrd="12" destOrd="0" presId="urn:microsoft.com/office/officeart/2005/8/layout/hChevron3"/>
    <dgm:cxn modelId="{6300D774-E4E0-4514-922A-06372DDF1BCA}" type="presParOf" srcId="{B508CF33-27F0-4AE1-BB58-2050AA457C1E}" destId="{6EB66E74-FFEA-4B12-925A-065AA6451BEA}" srcOrd="13" destOrd="0" presId="urn:microsoft.com/office/officeart/2005/8/layout/hChevron3"/>
    <dgm:cxn modelId="{E8277A0C-1877-4C13-8123-A2BA2ED28CB8}" type="presParOf" srcId="{B508CF33-27F0-4AE1-BB58-2050AA457C1E}" destId="{FA946CED-4B24-44B5-9E01-8BBECC96092D}" srcOrd="14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8B0DF3-C7DC-4929-B65A-15DA042E9C18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F857B-64F7-404F-A91A-BB23BE29C31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fa-IR" sz="13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C77B7001-4936-462F-A556-F137BEEAD324}" type="sib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909D2749-A45C-4AEE-B4C3-B403710C1902}" type="par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CB8A7303-8C6E-432B-82F4-E514DC9BB250}">
      <dgm:prSet custT="1"/>
      <dgm:spPr>
        <a:xfrm rot="10800000">
          <a:off x="4648201" y="146993"/>
          <a:ext cx="2126771" cy="696612"/>
        </a:xfr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artDeco"/>
          <a:bevelB/>
        </a:sp3d>
      </dgm:spPr>
      <dgm:t>
        <a:bodyPr/>
        <a:lstStyle/>
        <a:p>
          <a:pPr algn="ctr" rtl="1">
            <a:lnSpc>
              <a:spcPct val="85000"/>
            </a:lnSpc>
          </a:pPr>
          <a:r>
            <a:rPr lang="fa-IR" sz="15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معرفی طرح و متقاضی</a:t>
          </a:r>
          <a:endParaRPr lang="en-US" sz="15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3AC63845-3EB2-4897-A729-D01EB17B626B}" type="sibTrans" cxnId="{0FEE5125-066E-430B-8B86-05317B6885F3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FA61B0D0-AB31-4D6A-A8F8-B60C4ECD441C}" type="parTrans" cxnId="{0FEE5125-066E-430B-8B86-05317B6885F3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3ADD7171-F621-4FC3-A5D3-E74CC9B790B8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مسئله</a:t>
          </a:r>
          <a:endParaRPr lang="en-US" sz="1300" b="1" dirty="0">
            <a:solidFill>
              <a:sysClr val="window" lastClr="FFFFFF"/>
            </a:solidFill>
            <a:effectLst/>
            <a:latin typeface="Times New Roman" pitchFamily="18" charset="0"/>
            <a:ea typeface="+mn-ea"/>
            <a:cs typeface="B Titr" panose="00000700000000000000" pitchFamily="2" charset="-78"/>
          </a:endParaRPr>
        </a:p>
      </dgm:t>
    </dgm:pt>
    <dgm:pt modelId="{46F3AEA3-423F-4BC2-B06E-7E5FDEEC3A20}" type="parTrans" cxnId="{0E92B240-111D-4F81-8E8B-EF614DAEA886}">
      <dgm:prSet/>
      <dgm:spPr/>
      <dgm:t>
        <a:bodyPr/>
        <a:lstStyle/>
        <a:p>
          <a:endParaRPr lang="en-US"/>
        </a:p>
      </dgm:t>
    </dgm:pt>
    <dgm:pt modelId="{8F59D669-2833-4EBD-BC91-0E984B51C5C5}" type="sibTrans" cxnId="{0E92B240-111D-4F81-8E8B-EF614DAEA886}">
      <dgm:prSet/>
      <dgm:spPr/>
      <dgm:t>
        <a:bodyPr/>
        <a:lstStyle/>
        <a:p>
          <a:endParaRPr lang="en-US"/>
        </a:p>
      </dgm:t>
    </dgm:pt>
    <dgm:pt modelId="{85A17296-7D1A-48BC-A83F-7F9CF327E8A2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5785405-046C-4E42-AE49-D9624FAD8A92}" type="parTrans" cxnId="{BBE50BC3-09F6-4A4D-B4C0-046BFF44D4B0}">
      <dgm:prSet/>
      <dgm:spPr/>
      <dgm:t>
        <a:bodyPr/>
        <a:lstStyle/>
        <a:p>
          <a:endParaRPr lang="en-US"/>
        </a:p>
      </dgm:t>
    </dgm:pt>
    <dgm:pt modelId="{B55CD9C5-6C99-48E9-BB40-C0FAB64A4B00}" type="sibTrans" cxnId="{BBE50BC3-09F6-4A4D-B4C0-046BFF44D4B0}">
      <dgm:prSet/>
      <dgm:spPr/>
      <dgm:t>
        <a:bodyPr/>
        <a:lstStyle/>
        <a:p>
          <a:endParaRPr lang="en-US"/>
        </a:p>
      </dgm:t>
    </dgm:pt>
    <dgm:pt modelId="{4686ABD5-2604-4B9B-BE76-7BC8F17F9622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F088753-0BF4-4489-911E-F4C6C3B134E5}" type="parTrans" cxnId="{E15EA359-F1C0-4F2A-8783-8B081B4FB648}">
      <dgm:prSet/>
      <dgm:spPr/>
      <dgm:t>
        <a:bodyPr/>
        <a:lstStyle/>
        <a:p>
          <a:endParaRPr lang="en-US"/>
        </a:p>
      </dgm:t>
    </dgm:pt>
    <dgm:pt modelId="{11DF61EF-C1C5-4F8C-BFF6-0A3A69BA7A1A}" type="sibTrans" cxnId="{E15EA359-F1C0-4F2A-8783-8B081B4FB648}">
      <dgm:prSet/>
      <dgm:spPr/>
      <dgm:t>
        <a:bodyPr/>
        <a:lstStyle/>
        <a:p>
          <a:endParaRPr lang="en-US"/>
        </a:p>
      </dgm:t>
    </dgm:pt>
    <dgm:pt modelId="{F231175B-8E6D-45C2-9834-BE336746211D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6CFB614B-763D-4FE3-B872-9719E0B9EE49}" type="parTrans" cxnId="{5201402C-29E4-4130-82E4-D74327BF7DA8}">
      <dgm:prSet/>
      <dgm:spPr/>
      <dgm:t>
        <a:bodyPr/>
        <a:lstStyle/>
        <a:p>
          <a:endParaRPr lang="en-US"/>
        </a:p>
      </dgm:t>
    </dgm:pt>
    <dgm:pt modelId="{74ED704E-0932-4EA6-98DF-B2C76C60AB0A}" type="sibTrans" cxnId="{5201402C-29E4-4130-82E4-D74327BF7DA8}">
      <dgm:prSet/>
      <dgm:spPr/>
      <dgm:t>
        <a:bodyPr/>
        <a:lstStyle/>
        <a:p>
          <a:endParaRPr lang="en-US"/>
        </a:p>
      </dgm:t>
    </dgm:pt>
    <dgm:pt modelId="{6D2920F7-A36F-4AE1-ADD9-B31FC42350C7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6E690A6F-9F5B-4F18-996C-A8A0D9FB70B0}" type="parTrans" cxnId="{73490279-B225-422E-A6EA-8E3CDADBF374}">
      <dgm:prSet/>
      <dgm:spPr/>
      <dgm:t>
        <a:bodyPr/>
        <a:lstStyle/>
        <a:p>
          <a:endParaRPr lang="en-US"/>
        </a:p>
      </dgm:t>
    </dgm:pt>
    <dgm:pt modelId="{D5703F7D-A5DE-4C15-B124-719005F21761}" type="sibTrans" cxnId="{73490279-B225-422E-A6EA-8E3CDADBF374}">
      <dgm:prSet/>
      <dgm:spPr/>
      <dgm:t>
        <a:bodyPr/>
        <a:lstStyle/>
        <a:p>
          <a:endParaRPr lang="en-US"/>
        </a:p>
      </dgm:t>
    </dgm:pt>
    <dgm:pt modelId="{C6A159FA-CA32-480E-A600-B71A80D7030A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dirty="0">
            <a:solidFill>
              <a:sysClr val="window" lastClr="FFFFFF"/>
            </a:solidFill>
            <a:effectLst/>
            <a:latin typeface="Times New Roman" pitchFamily="18" charset="0"/>
            <a:ea typeface="+mn-ea"/>
            <a:cs typeface="B Titr" panose="00000700000000000000" pitchFamily="2" charset="-78"/>
          </a:endParaRPr>
        </a:p>
      </dgm:t>
    </dgm:pt>
    <dgm:pt modelId="{C2258E6E-8EDB-42C3-999D-C18FE3FDB1D0}" type="parTrans" cxnId="{42CDBFDC-DF29-4267-AA2F-645485B65B75}">
      <dgm:prSet/>
      <dgm:spPr/>
      <dgm:t>
        <a:bodyPr/>
        <a:lstStyle/>
        <a:p>
          <a:endParaRPr lang="en-US"/>
        </a:p>
      </dgm:t>
    </dgm:pt>
    <dgm:pt modelId="{A7066B30-ACC7-48FE-AA5C-406D6A46AC56}" type="sibTrans" cxnId="{42CDBFDC-DF29-4267-AA2F-645485B65B75}">
      <dgm:prSet/>
      <dgm:spPr/>
      <dgm:t>
        <a:bodyPr/>
        <a:lstStyle/>
        <a:p>
          <a:endParaRPr lang="en-US"/>
        </a:p>
      </dgm:t>
    </dgm:pt>
    <dgm:pt modelId="{B508CF33-27F0-4AE1-BB58-2050AA457C1E}" type="pres">
      <dgm:prSet presAssocID="{2E8B0DF3-C7DC-4929-B65A-15DA042E9C1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6CFA7-CEA1-473F-B632-A976A1045BB3}" type="pres">
      <dgm:prSet presAssocID="{FACF857B-64F7-404F-A91A-BB23BE29C313}" presName="parTxOnly" presStyleLbl="node1" presStyleIdx="0" presStyleCnt="8" custScaleX="108086" custScaleY="159784" custLinFactNeighborX="3249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9A93DFE-569A-4E8D-ACD8-BF22830AC422}" type="pres">
      <dgm:prSet presAssocID="{C77B7001-4936-462F-A556-F137BEEAD324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49678BA1-6934-48E2-82BC-7421FF862F13}" type="pres">
      <dgm:prSet presAssocID="{CB8A7303-8C6E-432B-82F4-E514DC9BB250}" presName="parTxOnly" presStyleLbl="node1" presStyleIdx="1" presStyleCnt="8" custScaleX="180992" custScaleY="160217" custLinFactNeighborX="5544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C6FFD97-65D6-4FB7-B493-4D89DD0300DE}" type="pres">
      <dgm:prSet presAssocID="{3AC63845-3EB2-4897-A729-D01EB17B626B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E8235481-81F7-42C7-AF28-987C67DF79E5}" type="pres">
      <dgm:prSet presAssocID="{3ADD7171-F621-4FC3-A5D3-E74CC9B790B8}" presName="parTxOnly" presStyleLbl="node1" presStyleIdx="2" presStyleCnt="8" custScaleX="162496" custScaleY="15956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471EDD1-76AF-4AB0-921D-449F5F551C19}" type="pres">
      <dgm:prSet presAssocID="{8F59D669-2833-4EBD-BC91-0E984B51C5C5}" presName="parSpace" presStyleCnt="0"/>
      <dgm:spPr/>
    </dgm:pt>
    <dgm:pt modelId="{D1A8059B-075E-4499-818F-6D1AC824BBEC}" type="pres">
      <dgm:prSet presAssocID="{C6A159FA-CA32-480E-A600-B71A80D7030A}" presName="parTxOnly" presStyleLbl="node1" presStyleIdx="3" presStyleCnt="8" custScaleX="159751" custScaleY="15074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71C5480-4FCF-423E-98BD-36A1FD8AFC46}" type="pres">
      <dgm:prSet presAssocID="{A7066B30-ACC7-48FE-AA5C-406D6A46AC56}" presName="parSpace" presStyleCnt="0"/>
      <dgm:spPr/>
    </dgm:pt>
    <dgm:pt modelId="{2D228AA2-0CA4-45E3-84DD-4E08E07324E8}" type="pres">
      <dgm:prSet presAssocID="{85A17296-7D1A-48BC-A83F-7F9CF327E8A2}" presName="parTxOnly" presStyleLbl="node1" presStyleIdx="4" presStyleCnt="8" custScaleX="149480" custScaleY="16000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5D0E0A5-3829-454D-A87D-1414D5E9FD5C}" type="pres">
      <dgm:prSet presAssocID="{B55CD9C5-6C99-48E9-BB40-C0FAB64A4B00}" presName="parSpace" presStyleCnt="0"/>
      <dgm:spPr/>
    </dgm:pt>
    <dgm:pt modelId="{339634AD-719D-47CE-9CE7-908F5EC6DB76}" type="pres">
      <dgm:prSet presAssocID="{4686ABD5-2604-4B9B-BE76-7BC8F17F9622}" presName="parTxOnly" presStyleLbl="node1" presStyleIdx="5" presStyleCnt="8" custScaleX="148611" custScaleY="15956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E27E7BFD-BC2A-43F5-B654-11993C164381}" type="pres">
      <dgm:prSet presAssocID="{11DF61EF-C1C5-4F8C-BFF6-0A3A69BA7A1A}" presName="parSpace" presStyleCnt="0"/>
      <dgm:spPr/>
    </dgm:pt>
    <dgm:pt modelId="{9E7C68B0-C3F9-4FE6-8427-38768BE52853}" type="pres">
      <dgm:prSet presAssocID="{F231175B-8E6D-45C2-9834-BE336746211D}" presName="parTxOnly" presStyleLbl="node1" presStyleIdx="6" presStyleCnt="8" custScaleX="146107" custScaleY="148679" custLinFactNeighborY="-3467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748247A-041F-4967-8E3E-5C0E0F86D13F}" type="pres">
      <dgm:prSet presAssocID="{74ED704E-0932-4EA6-98DF-B2C76C60AB0A}" presName="parSpace" presStyleCnt="0"/>
      <dgm:spPr/>
    </dgm:pt>
    <dgm:pt modelId="{926B789B-6703-403E-9889-289CCA6F2282}" type="pres">
      <dgm:prSet presAssocID="{6D2920F7-A36F-4AE1-ADD9-B31FC42350C7}" presName="parTxOnly" presStyleLbl="node1" presStyleIdx="7" presStyleCnt="8" custScaleX="166056" custScaleY="156467" custLinFactNeighborY="-3467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5B3ADFA9-B02F-4692-940B-BAA1ED63CD10}" type="presOf" srcId="{C6A159FA-CA32-480E-A600-B71A80D7030A}" destId="{D1A8059B-075E-4499-818F-6D1AC824BBEC}" srcOrd="0" destOrd="0" presId="urn:microsoft.com/office/officeart/2005/8/layout/hChevron3"/>
    <dgm:cxn modelId="{42CDBFDC-DF29-4267-AA2F-645485B65B75}" srcId="{2E8B0DF3-C7DC-4929-B65A-15DA042E9C18}" destId="{C6A159FA-CA32-480E-A600-B71A80D7030A}" srcOrd="3" destOrd="0" parTransId="{C2258E6E-8EDB-42C3-999D-C18FE3FDB1D0}" sibTransId="{A7066B30-ACC7-48FE-AA5C-406D6A46AC56}"/>
    <dgm:cxn modelId="{73490279-B225-422E-A6EA-8E3CDADBF374}" srcId="{2E8B0DF3-C7DC-4929-B65A-15DA042E9C18}" destId="{6D2920F7-A36F-4AE1-ADD9-B31FC42350C7}" srcOrd="7" destOrd="0" parTransId="{6E690A6F-9F5B-4F18-996C-A8A0D9FB70B0}" sibTransId="{D5703F7D-A5DE-4C15-B124-719005F21761}"/>
    <dgm:cxn modelId="{0E92B240-111D-4F81-8E8B-EF614DAEA886}" srcId="{2E8B0DF3-C7DC-4929-B65A-15DA042E9C18}" destId="{3ADD7171-F621-4FC3-A5D3-E74CC9B790B8}" srcOrd="2" destOrd="0" parTransId="{46F3AEA3-423F-4BC2-B06E-7E5FDEEC3A20}" sibTransId="{8F59D669-2833-4EBD-BC91-0E984B51C5C5}"/>
    <dgm:cxn modelId="{2F004F9C-DF35-4836-8715-A816C441306F}" type="presOf" srcId="{85A17296-7D1A-48BC-A83F-7F9CF327E8A2}" destId="{2D228AA2-0CA4-45E3-84DD-4E08E07324E8}" srcOrd="0" destOrd="0" presId="urn:microsoft.com/office/officeart/2005/8/layout/hChevron3"/>
    <dgm:cxn modelId="{E15EA359-F1C0-4F2A-8783-8B081B4FB648}" srcId="{2E8B0DF3-C7DC-4929-B65A-15DA042E9C18}" destId="{4686ABD5-2604-4B9B-BE76-7BC8F17F9622}" srcOrd="5" destOrd="0" parTransId="{0F088753-0BF4-4489-911E-F4C6C3B134E5}" sibTransId="{11DF61EF-C1C5-4F8C-BFF6-0A3A69BA7A1A}"/>
    <dgm:cxn modelId="{8F7E25AD-95FF-4714-B950-A34EFA8BE643}" type="presOf" srcId="{3ADD7171-F621-4FC3-A5D3-E74CC9B790B8}" destId="{E8235481-81F7-42C7-AF28-987C67DF79E5}" srcOrd="0" destOrd="0" presId="urn:microsoft.com/office/officeart/2005/8/layout/hChevron3"/>
    <dgm:cxn modelId="{0FEE5125-066E-430B-8B86-05317B6885F3}" srcId="{2E8B0DF3-C7DC-4929-B65A-15DA042E9C18}" destId="{CB8A7303-8C6E-432B-82F4-E514DC9BB250}" srcOrd="1" destOrd="0" parTransId="{FA61B0D0-AB31-4D6A-A8F8-B60C4ECD441C}" sibTransId="{3AC63845-3EB2-4897-A729-D01EB17B626B}"/>
    <dgm:cxn modelId="{C2DC5DBF-EE81-4B34-BD82-4692745D9AF4}" srcId="{2E8B0DF3-C7DC-4929-B65A-15DA042E9C18}" destId="{FACF857B-64F7-404F-A91A-BB23BE29C313}" srcOrd="0" destOrd="0" parTransId="{909D2749-A45C-4AEE-B4C3-B403710C1902}" sibTransId="{C77B7001-4936-462F-A556-F137BEEAD324}"/>
    <dgm:cxn modelId="{BBE50BC3-09F6-4A4D-B4C0-046BFF44D4B0}" srcId="{2E8B0DF3-C7DC-4929-B65A-15DA042E9C18}" destId="{85A17296-7D1A-48BC-A83F-7F9CF327E8A2}" srcOrd="4" destOrd="0" parTransId="{05785405-046C-4E42-AE49-D9624FAD8A92}" sibTransId="{B55CD9C5-6C99-48E9-BB40-C0FAB64A4B00}"/>
    <dgm:cxn modelId="{921A7EB4-B4F6-4135-B78E-3D30EAE8D543}" type="presOf" srcId="{F231175B-8E6D-45C2-9834-BE336746211D}" destId="{9E7C68B0-C3F9-4FE6-8427-38768BE52853}" srcOrd="0" destOrd="0" presId="urn:microsoft.com/office/officeart/2005/8/layout/hChevron3"/>
    <dgm:cxn modelId="{AD56ABF8-1183-48B0-9A3A-3741BB450BFF}" type="presOf" srcId="{FACF857B-64F7-404F-A91A-BB23BE29C313}" destId="{B296CFA7-CEA1-473F-B632-A976A1045BB3}" srcOrd="0" destOrd="0" presId="urn:microsoft.com/office/officeart/2005/8/layout/hChevron3"/>
    <dgm:cxn modelId="{29AB49A1-1174-4F84-A96E-A5508FA921DF}" type="presOf" srcId="{CB8A7303-8C6E-432B-82F4-E514DC9BB250}" destId="{49678BA1-6934-48E2-82BC-7421FF862F13}" srcOrd="0" destOrd="0" presId="urn:microsoft.com/office/officeart/2005/8/layout/hChevron3"/>
    <dgm:cxn modelId="{BAC34970-7269-46FC-B0FF-53978F58635F}" type="presOf" srcId="{4686ABD5-2604-4B9B-BE76-7BC8F17F9622}" destId="{339634AD-719D-47CE-9CE7-908F5EC6DB76}" srcOrd="0" destOrd="0" presId="urn:microsoft.com/office/officeart/2005/8/layout/hChevron3"/>
    <dgm:cxn modelId="{B114B664-152D-4444-893B-CCD057B9EA29}" type="presOf" srcId="{6D2920F7-A36F-4AE1-ADD9-B31FC42350C7}" destId="{926B789B-6703-403E-9889-289CCA6F2282}" srcOrd="0" destOrd="0" presId="urn:microsoft.com/office/officeart/2005/8/layout/hChevron3"/>
    <dgm:cxn modelId="{5201402C-29E4-4130-82E4-D74327BF7DA8}" srcId="{2E8B0DF3-C7DC-4929-B65A-15DA042E9C18}" destId="{F231175B-8E6D-45C2-9834-BE336746211D}" srcOrd="6" destOrd="0" parTransId="{6CFB614B-763D-4FE3-B872-9719E0B9EE49}" sibTransId="{74ED704E-0932-4EA6-98DF-B2C76C60AB0A}"/>
    <dgm:cxn modelId="{3785AFA8-A482-4977-9A14-DC59A784AAE4}" type="presOf" srcId="{2E8B0DF3-C7DC-4929-B65A-15DA042E9C18}" destId="{B508CF33-27F0-4AE1-BB58-2050AA457C1E}" srcOrd="0" destOrd="0" presId="urn:microsoft.com/office/officeart/2005/8/layout/hChevron3"/>
    <dgm:cxn modelId="{F3D249B8-5ED8-486B-8D3D-5478EAEDF5E4}" type="presParOf" srcId="{B508CF33-27F0-4AE1-BB58-2050AA457C1E}" destId="{B296CFA7-CEA1-473F-B632-A976A1045BB3}" srcOrd="0" destOrd="0" presId="urn:microsoft.com/office/officeart/2005/8/layout/hChevron3"/>
    <dgm:cxn modelId="{D4A4E278-7010-45B8-840F-A99FEF44A5A9}" type="presParOf" srcId="{B508CF33-27F0-4AE1-BB58-2050AA457C1E}" destId="{E9A93DFE-569A-4E8D-ACD8-BF22830AC422}" srcOrd="1" destOrd="0" presId="urn:microsoft.com/office/officeart/2005/8/layout/hChevron3"/>
    <dgm:cxn modelId="{DD280F4B-ECB2-43BC-A701-7D3808659FF9}" type="presParOf" srcId="{B508CF33-27F0-4AE1-BB58-2050AA457C1E}" destId="{49678BA1-6934-48E2-82BC-7421FF862F13}" srcOrd="2" destOrd="0" presId="urn:microsoft.com/office/officeart/2005/8/layout/hChevron3"/>
    <dgm:cxn modelId="{4919C112-365B-4C35-A2E6-9FE43B1DCA07}" type="presParOf" srcId="{B508CF33-27F0-4AE1-BB58-2050AA457C1E}" destId="{8C6FFD97-65D6-4FB7-B493-4D89DD0300DE}" srcOrd="3" destOrd="0" presId="urn:microsoft.com/office/officeart/2005/8/layout/hChevron3"/>
    <dgm:cxn modelId="{B24F009A-8D11-4731-B518-AB530E904BEA}" type="presParOf" srcId="{B508CF33-27F0-4AE1-BB58-2050AA457C1E}" destId="{E8235481-81F7-42C7-AF28-987C67DF79E5}" srcOrd="4" destOrd="0" presId="urn:microsoft.com/office/officeart/2005/8/layout/hChevron3"/>
    <dgm:cxn modelId="{8CC7E464-16A9-43D2-884B-D4E919EAF1DC}" type="presParOf" srcId="{B508CF33-27F0-4AE1-BB58-2050AA457C1E}" destId="{4471EDD1-76AF-4AB0-921D-449F5F551C19}" srcOrd="5" destOrd="0" presId="urn:microsoft.com/office/officeart/2005/8/layout/hChevron3"/>
    <dgm:cxn modelId="{22DFFE53-911C-440B-BDAF-A96836132850}" type="presParOf" srcId="{B508CF33-27F0-4AE1-BB58-2050AA457C1E}" destId="{D1A8059B-075E-4499-818F-6D1AC824BBEC}" srcOrd="6" destOrd="0" presId="urn:microsoft.com/office/officeart/2005/8/layout/hChevron3"/>
    <dgm:cxn modelId="{84E9A734-7CEE-4657-BA7E-80BA28BEB5C5}" type="presParOf" srcId="{B508CF33-27F0-4AE1-BB58-2050AA457C1E}" destId="{371C5480-4FCF-423E-98BD-36A1FD8AFC46}" srcOrd="7" destOrd="0" presId="urn:microsoft.com/office/officeart/2005/8/layout/hChevron3"/>
    <dgm:cxn modelId="{747E574A-2EC5-4ED9-8116-A7CA993011F7}" type="presParOf" srcId="{B508CF33-27F0-4AE1-BB58-2050AA457C1E}" destId="{2D228AA2-0CA4-45E3-84DD-4E08E07324E8}" srcOrd="8" destOrd="0" presId="urn:microsoft.com/office/officeart/2005/8/layout/hChevron3"/>
    <dgm:cxn modelId="{438CCACA-BD0F-4866-9750-89E869A33AB8}" type="presParOf" srcId="{B508CF33-27F0-4AE1-BB58-2050AA457C1E}" destId="{75D0E0A5-3829-454D-A87D-1414D5E9FD5C}" srcOrd="9" destOrd="0" presId="urn:microsoft.com/office/officeart/2005/8/layout/hChevron3"/>
    <dgm:cxn modelId="{0EEF853C-9408-43B5-B364-A25850E52FAA}" type="presParOf" srcId="{B508CF33-27F0-4AE1-BB58-2050AA457C1E}" destId="{339634AD-719D-47CE-9CE7-908F5EC6DB76}" srcOrd="10" destOrd="0" presId="urn:microsoft.com/office/officeart/2005/8/layout/hChevron3"/>
    <dgm:cxn modelId="{53801B9F-89EF-4EAE-9AA5-557D45571646}" type="presParOf" srcId="{B508CF33-27F0-4AE1-BB58-2050AA457C1E}" destId="{E27E7BFD-BC2A-43F5-B654-11993C164381}" srcOrd="11" destOrd="0" presId="urn:microsoft.com/office/officeart/2005/8/layout/hChevron3"/>
    <dgm:cxn modelId="{48A0C05B-7388-47EB-B0B9-9D7336FB5CB1}" type="presParOf" srcId="{B508CF33-27F0-4AE1-BB58-2050AA457C1E}" destId="{9E7C68B0-C3F9-4FE6-8427-38768BE52853}" srcOrd="12" destOrd="0" presId="urn:microsoft.com/office/officeart/2005/8/layout/hChevron3"/>
    <dgm:cxn modelId="{69AD84F2-F3D4-48CD-9118-4818D17FA312}" type="presParOf" srcId="{B508CF33-27F0-4AE1-BB58-2050AA457C1E}" destId="{0748247A-041F-4967-8E3E-5C0E0F86D13F}" srcOrd="13" destOrd="0" presId="urn:microsoft.com/office/officeart/2005/8/layout/hChevron3"/>
    <dgm:cxn modelId="{50465A71-DCCF-4B56-911C-4C76DDE80E0C}" type="presParOf" srcId="{B508CF33-27F0-4AE1-BB58-2050AA457C1E}" destId="{926B789B-6703-403E-9889-289CCA6F2282}" srcOrd="14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8B0DF3-C7DC-4929-B65A-15DA042E9C18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F857B-64F7-404F-A91A-BB23BE29C31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fa-IR" sz="13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C77B7001-4936-462F-A556-F137BEEAD324}" type="sib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909D2749-A45C-4AEE-B4C3-B403710C1902}" type="par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CB8A7303-8C6E-432B-82F4-E514DC9BB250}">
      <dgm:prSet custT="1"/>
      <dgm:spPr>
        <a:xfrm rot="10800000">
          <a:off x="4648201" y="146993"/>
          <a:ext cx="2126771" cy="696612"/>
        </a:xfr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artDeco"/>
          <a:bevelB/>
        </a:sp3d>
      </dgm:spPr>
      <dgm:t>
        <a:bodyPr/>
        <a:lstStyle/>
        <a:p>
          <a:pPr algn="ctr" rtl="1">
            <a:lnSpc>
              <a:spcPct val="85000"/>
            </a:lnSpc>
          </a:pPr>
          <a:r>
            <a:rPr lang="fa-IR" sz="15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5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3AC63845-3EB2-4897-A729-D01EB17B626B}" type="sibTrans" cxnId="{0FEE5125-066E-430B-8B86-05317B6885F3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FA61B0D0-AB31-4D6A-A8F8-B60C4ECD441C}" type="parTrans" cxnId="{0FEE5125-066E-430B-8B86-05317B6885F3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3ADD7171-F621-4FC3-A5D3-E74CC9B790B8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مسئله</a:t>
          </a:r>
          <a:endParaRPr lang="en-US" sz="1300" b="1" dirty="0">
            <a:solidFill>
              <a:sysClr val="window" lastClr="FFFFFF"/>
            </a:solidFill>
            <a:effectLst/>
            <a:latin typeface="Times New Roman" pitchFamily="18" charset="0"/>
            <a:ea typeface="+mn-ea"/>
            <a:cs typeface="B Titr" panose="00000700000000000000" pitchFamily="2" charset="-78"/>
          </a:endParaRPr>
        </a:p>
      </dgm:t>
    </dgm:pt>
    <dgm:pt modelId="{46F3AEA3-423F-4BC2-B06E-7E5FDEEC3A20}" type="parTrans" cxnId="{0E92B240-111D-4F81-8E8B-EF614DAEA886}">
      <dgm:prSet/>
      <dgm:spPr/>
      <dgm:t>
        <a:bodyPr/>
        <a:lstStyle/>
        <a:p>
          <a:endParaRPr lang="en-US"/>
        </a:p>
      </dgm:t>
    </dgm:pt>
    <dgm:pt modelId="{8F59D669-2833-4EBD-BC91-0E984B51C5C5}" type="sibTrans" cxnId="{0E92B240-111D-4F81-8E8B-EF614DAEA886}">
      <dgm:prSet/>
      <dgm:spPr/>
      <dgm:t>
        <a:bodyPr/>
        <a:lstStyle/>
        <a:p>
          <a:endParaRPr lang="en-US"/>
        </a:p>
      </dgm:t>
    </dgm:pt>
    <dgm:pt modelId="{85A17296-7D1A-48BC-A83F-7F9CF327E8A2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5785405-046C-4E42-AE49-D9624FAD8A92}" type="parTrans" cxnId="{BBE50BC3-09F6-4A4D-B4C0-046BFF44D4B0}">
      <dgm:prSet/>
      <dgm:spPr/>
      <dgm:t>
        <a:bodyPr/>
        <a:lstStyle/>
        <a:p>
          <a:endParaRPr lang="en-US"/>
        </a:p>
      </dgm:t>
    </dgm:pt>
    <dgm:pt modelId="{B55CD9C5-6C99-48E9-BB40-C0FAB64A4B00}" type="sibTrans" cxnId="{BBE50BC3-09F6-4A4D-B4C0-046BFF44D4B0}">
      <dgm:prSet/>
      <dgm:spPr/>
      <dgm:t>
        <a:bodyPr/>
        <a:lstStyle/>
        <a:p>
          <a:endParaRPr lang="en-US"/>
        </a:p>
      </dgm:t>
    </dgm:pt>
    <dgm:pt modelId="{4686ABD5-2604-4B9B-BE76-7BC8F17F9622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F088753-0BF4-4489-911E-F4C6C3B134E5}" type="parTrans" cxnId="{E15EA359-F1C0-4F2A-8783-8B081B4FB648}">
      <dgm:prSet/>
      <dgm:spPr/>
      <dgm:t>
        <a:bodyPr/>
        <a:lstStyle/>
        <a:p>
          <a:endParaRPr lang="en-US"/>
        </a:p>
      </dgm:t>
    </dgm:pt>
    <dgm:pt modelId="{11DF61EF-C1C5-4F8C-BFF6-0A3A69BA7A1A}" type="sibTrans" cxnId="{E15EA359-F1C0-4F2A-8783-8B081B4FB648}">
      <dgm:prSet/>
      <dgm:spPr/>
      <dgm:t>
        <a:bodyPr/>
        <a:lstStyle/>
        <a:p>
          <a:endParaRPr lang="en-US"/>
        </a:p>
      </dgm:t>
    </dgm:pt>
    <dgm:pt modelId="{F231175B-8E6D-45C2-9834-BE336746211D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6CFB614B-763D-4FE3-B872-9719E0B9EE49}" type="parTrans" cxnId="{5201402C-29E4-4130-82E4-D74327BF7DA8}">
      <dgm:prSet/>
      <dgm:spPr/>
      <dgm:t>
        <a:bodyPr/>
        <a:lstStyle/>
        <a:p>
          <a:endParaRPr lang="en-US"/>
        </a:p>
      </dgm:t>
    </dgm:pt>
    <dgm:pt modelId="{74ED704E-0932-4EA6-98DF-B2C76C60AB0A}" type="sibTrans" cxnId="{5201402C-29E4-4130-82E4-D74327BF7DA8}">
      <dgm:prSet/>
      <dgm:spPr/>
      <dgm:t>
        <a:bodyPr/>
        <a:lstStyle/>
        <a:p>
          <a:endParaRPr lang="en-US"/>
        </a:p>
      </dgm:t>
    </dgm:pt>
    <dgm:pt modelId="{6D2920F7-A36F-4AE1-ADD9-B31FC42350C7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6E690A6F-9F5B-4F18-996C-A8A0D9FB70B0}" type="parTrans" cxnId="{73490279-B225-422E-A6EA-8E3CDADBF374}">
      <dgm:prSet/>
      <dgm:spPr/>
      <dgm:t>
        <a:bodyPr/>
        <a:lstStyle/>
        <a:p>
          <a:endParaRPr lang="en-US"/>
        </a:p>
      </dgm:t>
    </dgm:pt>
    <dgm:pt modelId="{D5703F7D-A5DE-4C15-B124-719005F21761}" type="sibTrans" cxnId="{73490279-B225-422E-A6EA-8E3CDADBF374}">
      <dgm:prSet/>
      <dgm:spPr/>
      <dgm:t>
        <a:bodyPr/>
        <a:lstStyle/>
        <a:p>
          <a:endParaRPr lang="en-US"/>
        </a:p>
      </dgm:t>
    </dgm:pt>
    <dgm:pt modelId="{C6A159FA-CA32-480E-A600-B71A80D7030A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dirty="0">
            <a:solidFill>
              <a:sysClr val="window" lastClr="FFFFFF"/>
            </a:solidFill>
            <a:effectLst/>
            <a:latin typeface="Times New Roman" pitchFamily="18" charset="0"/>
            <a:ea typeface="+mn-ea"/>
            <a:cs typeface="B Titr" panose="00000700000000000000" pitchFamily="2" charset="-78"/>
          </a:endParaRPr>
        </a:p>
      </dgm:t>
    </dgm:pt>
    <dgm:pt modelId="{C2258E6E-8EDB-42C3-999D-C18FE3FDB1D0}" type="parTrans" cxnId="{42CDBFDC-DF29-4267-AA2F-645485B65B75}">
      <dgm:prSet/>
      <dgm:spPr/>
      <dgm:t>
        <a:bodyPr/>
        <a:lstStyle/>
        <a:p>
          <a:endParaRPr lang="en-US"/>
        </a:p>
      </dgm:t>
    </dgm:pt>
    <dgm:pt modelId="{A7066B30-ACC7-48FE-AA5C-406D6A46AC56}" type="sibTrans" cxnId="{42CDBFDC-DF29-4267-AA2F-645485B65B75}">
      <dgm:prSet/>
      <dgm:spPr/>
      <dgm:t>
        <a:bodyPr/>
        <a:lstStyle/>
        <a:p>
          <a:endParaRPr lang="en-US"/>
        </a:p>
      </dgm:t>
    </dgm:pt>
    <dgm:pt modelId="{B508CF33-27F0-4AE1-BB58-2050AA457C1E}" type="pres">
      <dgm:prSet presAssocID="{2E8B0DF3-C7DC-4929-B65A-15DA042E9C1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6CFA7-CEA1-473F-B632-A976A1045BB3}" type="pres">
      <dgm:prSet presAssocID="{FACF857B-64F7-404F-A91A-BB23BE29C313}" presName="parTxOnly" presStyleLbl="node1" presStyleIdx="0" presStyleCnt="8" custScaleX="108086" custScaleY="159784" custLinFactNeighborX="3249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9A93DFE-569A-4E8D-ACD8-BF22830AC422}" type="pres">
      <dgm:prSet presAssocID="{C77B7001-4936-462F-A556-F137BEEAD324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49678BA1-6934-48E2-82BC-7421FF862F13}" type="pres">
      <dgm:prSet presAssocID="{CB8A7303-8C6E-432B-82F4-E514DC9BB250}" presName="parTxOnly" presStyleLbl="node1" presStyleIdx="1" presStyleCnt="8" custScaleX="180992" custScaleY="160217" custLinFactNeighborX="5544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C6FFD97-65D6-4FB7-B493-4D89DD0300DE}" type="pres">
      <dgm:prSet presAssocID="{3AC63845-3EB2-4897-A729-D01EB17B626B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E8235481-81F7-42C7-AF28-987C67DF79E5}" type="pres">
      <dgm:prSet presAssocID="{3ADD7171-F621-4FC3-A5D3-E74CC9B790B8}" presName="parTxOnly" presStyleLbl="node1" presStyleIdx="2" presStyleCnt="8" custScaleX="162496" custScaleY="15956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471EDD1-76AF-4AB0-921D-449F5F551C19}" type="pres">
      <dgm:prSet presAssocID="{8F59D669-2833-4EBD-BC91-0E984B51C5C5}" presName="parSpace" presStyleCnt="0"/>
      <dgm:spPr/>
    </dgm:pt>
    <dgm:pt modelId="{D1A8059B-075E-4499-818F-6D1AC824BBEC}" type="pres">
      <dgm:prSet presAssocID="{C6A159FA-CA32-480E-A600-B71A80D7030A}" presName="parTxOnly" presStyleLbl="node1" presStyleIdx="3" presStyleCnt="8" custScaleX="159751" custScaleY="15074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71C5480-4FCF-423E-98BD-36A1FD8AFC46}" type="pres">
      <dgm:prSet presAssocID="{A7066B30-ACC7-48FE-AA5C-406D6A46AC56}" presName="parSpace" presStyleCnt="0"/>
      <dgm:spPr/>
    </dgm:pt>
    <dgm:pt modelId="{2D228AA2-0CA4-45E3-84DD-4E08E07324E8}" type="pres">
      <dgm:prSet presAssocID="{85A17296-7D1A-48BC-A83F-7F9CF327E8A2}" presName="parTxOnly" presStyleLbl="node1" presStyleIdx="4" presStyleCnt="8" custScaleX="149480" custScaleY="16000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5D0E0A5-3829-454D-A87D-1414D5E9FD5C}" type="pres">
      <dgm:prSet presAssocID="{B55CD9C5-6C99-48E9-BB40-C0FAB64A4B00}" presName="parSpace" presStyleCnt="0"/>
      <dgm:spPr/>
    </dgm:pt>
    <dgm:pt modelId="{339634AD-719D-47CE-9CE7-908F5EC6DB76}" type="pres">
      <dgm:prSet presAssocID="{4686ABD5-2604-4B9B-BE76-7BC8F17F9622}" presName="parTxOnly" presStyleLbl="node1" presStyleIdx="5" presStyleCnt="8" custScaleX="148611" custScaleY="15956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E27E7BFD-BC2A-43F5-B654-11993C164381}" type="pres">
      <dgm:prSet presAssocID="{11DF61EF-C1C5-4F8C-BFF6-0A3A69BA7A1A}" presName="parSpace" presStyleCnt="0"/>
      <dgm:spPr/>
    </dgm:pt>
    <dgm:pt modelId="{9E7C68B0-C3F9-4FE6-8427-38768BE52853}" type="pres">
      <dgm:prSet presAssocID="{F231175B-8E6D-45C2-9834-BE336746211D}" presName="parTxOnly" presStyleLbl="node1" presStyleIdx="6" presStyleCnt="8" custScaleX="146107" custScaleY="148679" custLinFactNeighborY="-3467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748247A-041F-4967-8E3E-5C0E0F86D13F}" type="pres">
      <dgm:prSet presAssocID="{74ED704E-0932-4EA6-98DF-B2C76C60AB0A}" presName="parSpace" presStyleCnt="0"/>
      <dgm:spPr/>
    </dgm:pt>
    <dgm:pt modelId="{926B789B-6703-403E-9889-289CCA6F2282}" type="pres">
      <dgm:prSet presAssocID="{6D2920F7-A36F-4AE1-ADD9-B31FC42350C7}" presName="parTxOnly" presStyleLbl="node1" presStyleIdx="7" presStyleCnt="8" custScaleX="166056" custScaleY="156467" custLinFactNeighborY="-3467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42CDBFDC-DF29-4267-AA2F-645485B65B75}" srcId="{2E8B0DF3-C7DC-4929-B65A-15DA042E9C18}" destId="{C6A159FA-CA32-480E-A600-B71A80D7030A}" srcOrd="3" destOrd="0" parTransId="{C2258E6E-8EDB-42C3-999D-C18FE3FDB1D0}" sibTransId="{A7066B30-ACC7-48FE-AA5C-406D6A46AC56}"/>
    <dgm:cxn modelId="{73490279-B225-422E-A6EA-8E3CDADBF374}" srcId="{2E8B0DF3-C7DC-4929-B65A-15DA042E9C18}" destId="{6D2920F7-A36F-4AE1-ADD9-B31FC42350C7}" srcOrd="7" destOrd="0" parTransId="{6E690A6F-9F5B-4F18-996C-A8A0D9FB70B0}" sibTransId="{D5703F7D-A5DE-4C15-B124-719005F21761}"/>
    <dgm:cxn modelId="{8B2346D6-74CE-414F-BE35-04345E3412B6}" type="presOf" srcId="{FACF857B-64F7-404F-A91A-BB23BE29C313}" destId="{B296CFA7-CEA1-473F-B632-A976A1045BB3}" srcOrd="0" destOrd="0" presId="urn:microsoft.com/office/officeart/2005/8/layout/hChevron3"/>
    <dgm:cxn modelId="{2DB8A6B1-A9FD-49C4-ABBC-58555D6D52A8}" type="presOf" srcId="{4686ABD5-2604-4B9B-BE76-7BC8F17F9622}" destId="{339634AD-719D-47CE-9CE7-908F5EC6DB76}" srcOrd="0" destOrd="0" presId="urn:microsoft.com/office/officeart/2005/8/layout/hChevron3"/>
    <dgm:cxn modelId="{0E92B240-111D-4F81-8E8B-EF614DAEA886}" srcId="{2E8B0DF3-C7DC-4929-B65A-15DA042E9C18}" destId="{3ADD7171-F621-4FC3-A5D3-E74CC9B790B8}" srcOrd="2" destOrd="0" parTransId="{46F3AEA3-423F-4BC2-B06E-7E5FDEEC3A20}" sibTransId="{8F59D669-2833-4EBD-BC91-0E984B51C5C5}"/>
    <dgm:cxn modelId="{82B63659-19AF-4BB6-BA27-18F760521F58}" type="presOf" srcId="{F231175B-8E6D-45C2-9834-BE336746211D}" destId="{9E7C68B0-C3F9-4FE6-8427-38768BE52853}" srcOrd="0" destOrd="0" presId="urn:microsoft.com/office/officeart/2005/8/layout/hChevron3"/>
    <dgm:cxn modelId="{E15EA359-F1C0-4F2A-8783-8B081B4FB648}" srcId="{2E8B0DF3-C7DC-4929-B65A-15DA042E9C18}" destId="{4686ABD5-2604-4B9B-BE76-7BC8F17F9622}" srcOrd="5" destOrd="0" parTransId="{0F088753-0BF4-4489-911E-F4C6C3B134E5}" sibTransId="{11DF61EF-C1C5-4F8C-BFF6-0A3A69BA7A1A}"/>
    <dgm:cxn modelId="{926B0BDE-808A-4733-ADE5-326792C9A5F5}" type="presOf" srcId="{2E8B0DF3-C7DC-4929-B65A-15DA042E9C18}" destId="{B508CF33-27F0-4AE1-BB58-2050AA457C1E}" srcOrd="0" destOrd="0" presId="urn:microsoft.com/office/officeart/2005/8/layout/hChevron3"/>
    <dgm:cxn modelId="{0FEE5125-066E-430B-8B86-05317B6885F3}" srcId="{2E8B0DF3-C7DC-4929-B65A-15DA042E9C18}" destId="{CB8A7303-8C6E-432B-82F4-E514DC9BB250}" srcOrd="1" destOrd="0" parTransId="{FA61B0D0-AB31-4D6A-A8F8-B60C4ECD441C}" sibTransId="{3AC63845-3EB2-4897-A729-D01EB17B626B}"/>
    <dgm:cxn modelId="{C2DC5DBF-EE81-4B34-BD82-4692745D9AF4}" srcId="{2E8B0DF3-C7DC-4929-B65A-15DA042E9C18}" destId="{FACF857B-64F7-404F-A91A-BB23BE29C313}" srcOrd="0" destOrd="0" parTransId="{909D2749-A45C-4AEE-B4C3-B403710C1902}" sibTransId="{C77B7001-4936-462F-A556-F137BEEAD324}"/>
    <dgm:cxn modelId="{EA47E380-27AA-4BF9-A44A-B737F3187269}" type="presOf" srcId="{3ADD7171-F621-4FC3-A5D3-E74CC9B790B8}" destId="{E8235481-81F7-42C7-AF28-987C67DF79E5}" srcOrd="0" destOrd="0" presId="urn:microsoft.com/office/officeart/2005/8/layout/hChevron3"/>
    <dgm:cxn modelId="{73179EB1-25A9-4C3C-876D-529685B0C5F1}" type="presOf" srcId="{6D2920F7-A36F-4AE1-ADD9-B31FC42350C7}" destId="{926B789B-6703-403E-9889-289CCA6F2282}" srcOrd="0" destOrd="0" presId="urn:microsoft.com/office/officeart/2005/8/layout/hChevron3"/>
    <dgm:cxn modelId="{BBE50BC3-09F6-4A4D-B4C0-046BFF44D4B0}" srcId="{2E8B0DF3-C7DC-4929-B65A-15DA042E9C18}" destId="{85A17296-7D1A-48BC-A83F-7F9CF327E8A2}" srcOrd="4" destOrd="0" parTransId="{05785405-046C-4E42-AE49-D9624FAD8A92}" sibTransId="{B55CD9C5-6C99-48E9-BB40-C0FAB64A4B00}"/>
    <dgm:cxn modelId="{0A4F61F7-4DA4-48A8-9945-D56BE92CEBB6}" type="presOf" srcId="{85A17296-7D1A-48BC-A83F-7F9CF327E8A2}" destId="{2D228AA2-0CA4-45E3-84DD-4E08E07324E8}" srcOrd="0" destOrd="0" presId="urn:microsoft.com/office/officeart/2005/8/layout/hChevron3"/>
    <dgm:cxn modelId="{17E29A07-7475-452B-A182-9B79BDF0F9A6}" type="presOf" srcId="{CB8A7303-8C6E-432B-82F4-E514DC9BB250}" destId="{49678BA1-6934-48E2-82BC-7421FF862F13}" srcOrd="0" destOrd="0" presId="urn:microsoft.com/office/officeart/2005/8/layout/hChevron3"/>
    <dgm:cxn modelId="{5201402C-29E4-4130-82E4-D74327BF7DA8}" srcId="{2E8B0DF3-C7DC-4929-B65A-15DA042E9C18}" destId="{F231175B-8E6D-45C2-9834-BE336746211D}" srcOrd="6" destOrd="0" parTransId="{6CFB614B-763D-4FE3-B872-9719E0B9EE49}" sibTransId="{74ED704E-0932-4EA6-98DF-B2C76C60AB0A}"/>
    <dgm:cxn modelId="{62EDD909-D485-4F85-8E13-C95ABA8685AE}" type="presOf" srcId="{C6A159FA-CA32-480E-A600-B71A80D7030A}" destId="{D1A8059B-075E-4499-818F-6D1AC824BBEC}" srcOrd="0" destOrd="0" presId="urn:microsoft.com/office/officeart/2005/8/layout/hChevron3"/>
    <dgm:cxn modelId="{09AE53F3-42A4-4EE7-B6EF-FFD657B00A42}" type="presParOf" srcId="{B508CF33-27F0-4AE1-BB58-2050AA457C1E}" destId="{B296CFA7-CEA1-473F-B632-A976A1045BB3}" srcOrd="0" destOrd="0" presId="urn:microsoft.com/office/officeart/2005/8/layout/hChevron3"/>
    <dgm:cxn modelId="{ABD5F72C-E12C-478C-B812-3A26D7AC0694}" type="presParOf" srcId="{B508CF33-27F0-4AE1-BB58-2050AA457C1E}" destId="{E9A93DFE-569A-4E8D-ACD8-BF22830AC422}" srcOrd="1" destOrd="0" presId="urn:microsoft.com/office/officeart/2005/8/layout/hChevron3"/>
    <dgm:cxn modelId="{52DB1C24-FE9A-4361-A06F-E3D253062475}" type="presParOf" srcId="{B508CF33-27F0-4AE1-BB58-2050AA457C1E}" destId="{49678BA1-6934-48E2-82BC-7421FF862F13}" srcOrd="2" destOrd="0" presId="urn:microsoft.com/office/officeart/2005/8/layout/hChevron3"/>
    <dgm:cxn modelId="{7CA48477-CD4C-4E4F-923D-9B06BCD60BB0}" type="presParOf" srcId="{B508CF33-27F0-4AE1-BB58-2050AA457C1E}" destId="{8C6FFD97-65D6-4FB7-B493-4D89DD0300DE}" srcOrd="3" destOrd="0" presId="urn:microsoft.com/office/officeart/2005/8/layout/hChevron3"/>
    <dgm:cxn modelId="{03A3B1B1-8EBA-494B-A4B2-76064D04BD28}" type="presParOf" srcId="{B508CF33-27F0-4AE1-BB58-2050AA457C1E}" destId="{E8235481-81F7-42C7-AF28-987C67DF79E5}" srcOrd="4" destOrd="0" presId="urn:microsoft.com/office/officeart/2005/8/layout/hChevron3"/>
    <dgm:cxn modelId="{F97C0B58-1485-41B4-8FA8-E8F4B57E099A}" type="presParOf" srcId="{B508CF33-27F0-4AE1-BB58-2050AA457C1E}" destId="{4471EDD1-76AF-4AB0-921D-449F5F551C19}" srcOrd="5" destOrd="0" presId="urn:microsoft.com/office/officeart/2005/8/layout/hChevron3"/>
    <dgm:cxn modelId="{F21D5E04-0506-4F10-8286-512F298EA8B9}" type="presParOf" srcId="{B508CF33-27F0-4AE1-BB58-2050AA457C1E}" destId="{D1A8059B-075E-4499-818F-6D1AC824BBEC}" srcOrd="6" destOrd="0" presId="urn:microsoft.com/office/officeart/2005/8/layout/hChevron3"/>
    <dgm:cxn modelId="{73ED5C3C-4A31-4B41-AA8F-BEC36082B5B0}" type="presParOf" srcId="{B508CF33-27F0-4AE1-BB58-2050AA457C1E}" destId="{371C5480-4FCF-423E-98BD-36A1FD8AFC46}" srcOrd="7" destOrd="0" presId="urn:microsoft.com/office/officeart/2005/8/layout/hChevron3"/>
    <dgm:cxn modelId="{9E3588AA-96BA-4353-9620-8ECB02BA2F7D}" type="presParOf" srcId="{B508CF33-27F0-4AE1-BB58-2050AA457C1E}" destId="{2D228AA2-0CA4-45E3-84DD-4E08E07324E8}" srcOrd="8" destOrd="0" presId="urn:microsoft.com/office/officeart/2005/8/layout/hChevron3"/>
    <dgm:cxn modelId="{0D9FFA84-AAA0-4B7E-B963-1EF8FC8DF563}" type="presParOf" srcId="{B508CF33-27F0-4AE1-BB58-2050AA457C1E}" destId="{75D0E0A5-3829-454D-A87D-1414D5E9FD5C}" srcOrd="9" destOrd="0" presId="urn:microsoft.com/office/officeart/2005/8/layout/hChevron3"/>
    <dgm:cxn modelId="{5608ED21-4614-4A29-B6FA-2A998F342475}" type="presParOf" srcId="{B508CF33-27F0-4AE1-BB58-2050AA457C1E}" destId="{339634AD-719D-47CE-9CE7-908F5EC6DB76}" srcOrd="10" destOrd="0" presId="urn:microsoft.com/office/officeart/2005/8/layout/hChevron3"/>
    <dgm:cxn modelId="{D1BF1AF4-1EA6-450C-B3A4-1362F406E00B}" type="presParOf" srcId="{B508CF33-27F0-4AE1-BB58-2050AA457C1E}" destId="{E27E7BFD-BC2A-43F5-B654-11993C164381}" srcOrd="11" destOrd="0" presId="urn:microsoft.com/office/officeart/2005/8/layout/hChevron3"/>
    <dgm:cxn modelId="{8243FB2F-0EB4-4DB6-8734-444EF02F2F24}" type="presParOf" srcId="{B508CF33-27F0-4AE1-BB58-2050AA457C1E}" destId="{9E7C68B0-C3F9-4FE6-8427-38768BE52853}" srcOrd="12" destOrd="0" presId="urn:microsoft.com/office/officeart/2005/8/layout/hChevron3"/>
    <dgm:cxn modelId="{FE835857-2BF8-4839-A5E4-78B42182760C}" type="presParOf" srcId="{B508CF33-27F0-4AE1-BB58-2050AA457C1E}" destId="{0748247A-041F-4967-8E3E-5C0E0F86D13F}" srcOrd="13" destOrd="0" presId="urn:microsoft.com/office/officeart/2005/8/layout/hChevron3"/>
    <dgm:cxn modelId="{62CFBADF-BAB9-469B-8B30-71B6D1A0D784}" type="presParOf" srcId="{B508CF33-27F0-4AE1-BB58-2050AA457C1E}" destId="{926B789B-6703-403E-9889-289CCA6F2282}" srcOrd="14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B0DF3-C7DC-4929-B65A-15DA042E9C18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F857B-64F7-404F-A91A-BB23BE29C31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fa-IR" sz="13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C77B7001-4936-462F-A556-F137BEEAD324}" type="sib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909D2749-A45C-4AEE-B4C3-B403710C1902}" type="par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CB8A7303-8C6E-432B-82F4-E514DC9BB250}">
      <dgm:prSet custT="1"/>
      <dgm:spPr>
        <a:xfrm rot="10800000">
          <a:off x="4648201" y="146993"/>
          <a:ext cx="2126771" cy="696612"/>
        </a:xfr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artDeco"/>
          <a:bevelB/>
        </a:sp3d>
      </dgm:spPr>
      <dgm:t>
        <a:bodyPr/>
        <a:lstStyle/>
        <a:p>
          <a:pPr algn="ctr" rtl="1">
            <a:lnSpc>
              <a:spcPct val="85000"/>
            </a:lnSpc>
          </a:pPr>
          <a:r>
            <a:rPr lang="fa-IR" sz="15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5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3AC63845-3EB2-4897-A729-D01EB17B626B}" type="sibTrans" cxnId="{0FEE5125-066E-430B-8B86-05317B6885F3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FA61B0D0-AB31-4D6A-A8F8-B60C4ECD441C}" type="parTrans" cxnId="{0FEE5125-066E-430B-8B86-05317B6885F3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3ADD7171-F621-4FC3-A5D3-E74CC9B790B8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مسئله</a:t>
          </a:r>
          <a:endParaRPr lang="en-US" sz="1300" b="1" dirty="0">
            <a:solidFill>
              <a:sysClr val="window" lastClr="FFFFFF"/>
            </a:solidFill>
            <a:effectLst/>
            <a:latin typeface="Times New Roman" pitchFamily="18" charset="0"/>
            <a:ea typeface="+mn-ea"/>
            <a:cs typeface="B Titr" panose="00000700000000000000" pitchFamily="2" charset="-78"/>
          </a:endParaRPr>
        </a:p>
      </dgm:t>
    </dgm:pt>
    <dgm:pt modelId="{46F3AEA3-423F-4BC2-B06E-7E5FDEEC3A20}" type="parTrans" cxnId="{0E92B240-111D-4F81-8E8B-EF614DAEA886}">
      <dgm:prSet/>
      <dgm:spPr/>
      <dgm:t>
        <a:bodyPr/>
        <a:lstStyle/>
        <a:p>
          <a:endParaRPr lang="en-US"/>
        </a:p>
      </dgm:t>
    </dgm:pt>
    <dgm:pt modelId="{8F59D669-2833-4EBD-BC91-0E984B51C5C5}" type="sibTrans" cxnId="{0E92B240-111D-4F81-8E8B-EF614DAEA886}">
      <dgm:prSet/>
      <dgm:spPr/>
      <dgm:t>
        <a:bodyPr/>
        <a:lstStyle/>
        <a:p>
          <a:endParaRPr lang="en-US"/>
        </a:p>
      </dgm:t>
    </dgm:pt>
    <dgm:pt modelId="{85A17296-7D1A-48BC-A83F-7F9CF327E8A2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5785405-046C-4E42-AE49-D9624FAD8A92}" type="parTrans" cxnId="{BBE50BC3-09F6-4A4D-B4C0-046BFF44D4B0}">
      <dgm:prSet/>
      <dgm:spPr/>
      <dgm:t>
        <a:bodyPr/>
        <a:lstStyle/>
        <a:p>
          <a:endParaRPr lang="en-US"/>
        </a:p>
      </dgm:t>
    </dgm:pt>
    <dgm:pt modelId="{B55CD9C5-6C99-48E9-BB40-C0FAB64A4B00}" type="sibTrans" cxnId="{BBE50BC3-09F6-4A4D-B4C0-046BFF44D4B0}">
      <dgm:prSet/>
      <dgm:spPr/>
      <dgm:t>
        <a:bodyPr/>
        <a:lstStyle/>
        <a:p>
          <a:endParaRPr lang="en-US"/>
        </a:p>
      </dgm:t>
    </dgm:pt>
    <dgm:pt modelId="{4686ABD5-2604-4B9B-BE76-7BC8F17F9622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F088753-0BF4-4489-911E-F4C6C3B134E5}" type="parTrans" cxnId="{E15EA359-F1C0-4F2A-8783-8B081B4FB648}">
      <dgm:prSet/>
      <dgm:spPr/>
      <dgm:t>
        <a:bodyPr/>
        <a:lstStyle/>
        <a:p>
          <a:endParaRPr lang="en-US"/>
        </a:p>
      </dgm:t>
    </dgm:pt>
    <dgm:pt modelId="{11DF61EF-C1C5-4F8C-BFF6-0A3A69BA7A1A}" type="sibTrans" cxnId="{E15EA359-F1C0-4F2A-8783-8B081B4FB648}">
      <dgm:prSet/>
      <dgm:spPr/>
      <dgm:t>
        <a:bodyPr/>
        <a:lstStyle/>
        <a:p>
          <a:endParaRPr lang="en-US"/>
        </a:p>
      </dgm:t>
    </dgm:pt>
    <dgm:pt modelId="{F231175B-8E6D-45C2-9834-BE336746211D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6CFB614B-763D-4FE3-B872-9719E0B9EE49}" type="parTrans" cxnId="{5201402C-29E4-4130-82E4-D74327BF7DA8}">
      <dgm:prSet/>
      <dgm:spPr/>
      <dgm:t>
        <a:bodyPr/>
        <a:lstStyle/>
        <a:p>
          <a:endParaRPr lang="en-US"/>
        </a:p>
      </dgm:t>
    </dgm:pt>
    <dgm:pt modelId="{74ED704E-0932-4EA6-98DF-B2C76C60AB0A}" type="sibTrans" cxnId="{5201402C-29E4-4130-82E4-D74327BF7DA8}">
      <dgm:prSet/>
      <dgm:spPr/>
      <dgm:t>
        <a:bodyPr/>
        <a:lstStyle/>
        <a:p>
          <a:endParaRPr lang="en-US"/>
        </a:p>
      </dgm:t>
    </dgm:pt>
    <dgm:pt modelId="{6D2920F7-A36F-4AE1-ADD9-B31FC42350C7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6E690A6F-9F5B-4F18-996C-A8A0D9FB70B0}" type="parTrans" cxnId="{73490279-B225-422E-A6EA-8E3CDADBF374}">
      <dgm:prSet/>
      <dgm:spPr/>
      <dgm:t>
        <a:bodyPr/>
        <a:lstStyle/>
        <a:p>
          <a:endParaRPr lang="en-US"/>
        </a:p>
      </dgm:t>
    </dgm:pt>
    <dgm:pt modelId="{D5703F7D-A5DE-4C15-B124-719005F21761}" type="sibTrans" cxnId="{73490279-B225-422E-A6EA-8E3CDADBF374}">
      <dgm:prSet/>
      <dgm:spPr/>
      <dgm:t>
        <a:bodyPr/>
        <a:lstStyle/>
        <a:p>
          <a:endParaRPr lang="en-US"/>
        </a:p>
      </dgm:t>
    </dgm:pt>
    <dgm:pt modelId="{C6A159FA-CA32-480E-A600-B71A80D7030A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dirty="0">
            <a:solidFill>
              <a:sysClr val="window" lastClr="FFFFFF"/>
            </a:solidFill>
            <a:effectLst/>
            <a:latin typeface="Times New Roman" pitchFamily="18" charset="0"/>
            <a:ea typeface="+mn-ea"/>
            <a:cs typeface="B Titr" panose="00000700000000000000" pitchFamily="2" charset="-78"/>
          </a:endParaRPr>
        </a:p>
      </dgm:t>
    </dgm:pt>
    <dgm:pt modelId="{C2258E6E-8EDB-42C3-999D-C18FE3FDB1D0}" type="parTrans" cxnId="{42CDBFDC-DF29-4267-AA2F-645485B65B75}">
      <dgm:prSet/>
      <dgm:spPr/>
      <dgm:t>
        <a:bodyPr/>
        <a:lstStyle/>
        <a:p>
          <a:endParaRPr lang="en-US"/>
        </a:p>
      </dgm:t>
    </dgm:pt>
    <dgm:pt modelId="{A7066B30-ACC7-48FE-AA5C-406D6A46AC56}" type="sibTrans" cxnId="{42CDBFDC-DF29-4267-AA2F-645485B65B75}">
      <dgm:prSet/>
      <dgm:spPr/>
      <dgm:t>
        <a:bodyPr/>
        <a:lstStyle/>
        <a:p>
          <a:endParaRPr lang="en-US"/>
        </a:p>
      </dgm:t>
    </dgm:pt>
    <dgm:pt modelId="{B508CF33-27F0-4AE1-BB58-2050AA457C1E}" type="pres">
      <dgm:prSet presAssocID="{2E8B0DF3-C7DC-4929-B65A-15DA042E9C1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6CFA7-CEA1-473F-B632-A976A1045BB3}" type="pres">
      <dgm:prSet presAssocID="{FACF857B-64F7-404F-A91A-BB23BE29C313}" presName="parTxOnly" presStyleLbl="node1" presStyleIdx="0" presStyleCnt="8" custScaleX="108086" custScaleY="159784" custLinFactNeighborX="3249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9A93DFE-569A-4E8D-ACD8-BF22830AC422}" type="pres">
      <dgm:prSet presAssocID="{C77B7001-4936-462F-A556-F137BEEAD324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49678BA1-6934-48E2-82BC-7421FF862F13}" type="pres">
      <dgm:prSet presAssocID="{CB8A7303-8C6E-432B-82F4-E514DC9BB250}" presName="parTxOnly" presStyleLbl="node1" presStyleIdx="1" presStyleCnt="8" custScaleX="180992" custScaleY="160217" custLinFactNeighborX="5544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C6FFD97-65D6-4FB7-B493-4D89DD0300DE}" type="pres">
      <dgm:prSet presAssocID="{3AC63845-3EB2-4897-A729-D01EB17B626B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E8235481-81F7-42C7-AF28-987C67DF79E5}" type="pres">
      <dgm:prSet presAssocID="{3ADD7171-F621-4FC3-A5D3-E74CC9B790B8}" presName="parTxOnly" presStyleLbl="node1" presStyleIdx="2" presStyleCnt="8" custScaleX="162496" custScaleY="15956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471EDD1-76AF-4AB0-921D-449F5F551C19}" type="pres">
      <dgm:prSet presAssocID="{8F59D669-2833-4EBD-BC91-0E984B51C5C5}" presName="parSpace" presStyleCnt="0"/>
      <dgm:spPr/>
    </dgm:pt>
    <dgm:pt modelId="{D1A8059B-075E-4499-818F-6D1AC824BBEC}" type="pres">
      <dgm:prSet presAssocID="{C6A159FA-CA32-480E-A600-B71A80D7030A}" presName="parTxOnly" presStyleLbl="node1" presStyleIdx="3" presStyleCnt="8" custScaleX="159751" custScaleY="15074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71C5480-4FCF-423E-98BD-36A1FD8AFC46}" type="pres">
      <dgm:prSet presAssocID="{A7066B30-ACC7-48FE-AA5C-406D6A46AC56}" presName="parSpace" presStyleCnt="0"/>
      <dgm:spPr/>
    </dgm:pt>
    <dgm:pt modelId="{2D228AA2-0CA4-45E3-84DD-4E08E07324E8}" type="pres">
      <dgm:prSet presAssocID="{85A17296-7D1A-48BC-A83F-7F9CF327E8A2}" presName="parTxOnly" presStyleLbl="node1" presStyleIdx="4" presStyleCnt="8" custScaleX="149480" custScaleY="16000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5D0E0A5-3829-454D-A87D-1414D5E9FD5C}" type="pres">
      <dgm:prSet presAssocID="{B55CD9C5-6C99-48E9-BB40-C0FAB64A4B00}" presName="parSpace" presStyleCnt="0"/>
      <dgm:spPr/>
    </dgm:pt>
    <dgm:pt modelId="{339634AD-719D-47CE-9CE7-908F5EC6DB76}" type="pres">
      <dgm:prSet presAssocID="{4686ABD5-2604-4B9B-BE76-7BC8F17F9622}" presName="parTxOnly" presStyleLbl="node1" presStyleIdx="5" presStyleCnt="8" custScaleX="148611" custScaleY="15956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E27E7BFD-BC2A-43F5-B654-11993C164381}" type="pres">
      <dgm:prSet presAssocID="{11DF61EF-C1C5-4F8C-BFF6-0A3A69BA7A1A}" presName="parSpace" presStyleCnt="0"/>
      <dgm:spPr/>
    </dgm:pt>
    <dgm:pt modelId="{9E7C68B0-C3F9-4FE6-8427-38768BE52853}" type="pres">
      <dgm:prSet presAssocID="{F231175B-8E6D-45C2-9834-BE336746211D}" presName="parTxOnly" presStyleLbl="node1" presStyleIdx="6" presStyleCnt="8" custScaleX="146107" custScaleY="148679" custLinFactNeighborY="-3467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748247A-041F-4967-8E3E-5C0E0F86D13F}" type="pres">
      <dgm:prSet presAssocID="{74ED704E-0932-4EA6-98DF-B2C76C60AB0A}" presName="parSpace" presStyleCnt="0"/>
      <dgm:spPr/>
    </dgm:pt>
    <dgm:pt modelId="{926B789B-6703-403E-9889-289CCA6F2282}" type="pres">
      <dgm:prSet presAssocID="{6D2920F7-A36F-4AE1-ADD9-B31FC42350C7}" presName="parTxOnly" presStyleLbl="node1" presStyleIdx="7" presStyleCnt="8" custScaleX="166056" custScaleY="156467" custLinFactNeighborY="-3467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737E887D-DC1E-4303-879F-404DA758D0A7}" type="presOf" srcId="{6D2920F7-A36F-4AE1-ADD9-B31FC42350C7}" destId="{926B789B-6703-403E-9889-289CCA6F2282}" srcOrd="0" destOrd="0" presId="urn:microsoft.com/office/officeart/2005/8/layout/hChevron3"/>
    <dgm:cxn modelId="{42CDBFDC-DF29-4267-AA2F-645485B65B75}" srcId="{2E8B0DF3-C7DC-4929-B65A-15DA042E9C18}" destId="{C6A159FA-CA32-480E-A600-B71A80D7030A}" srcOrd="3" destOrd="0" parTransId="{C2258E6E-8EDB-42C3-999D-C18FE3FDB1D0}" sibTransId="{A7066B30-ACC7-48FE-AA5C-406D6A46AC56}"/>
    <dgm:cxn modelId="{71A141F0-82DA-4EBF-89D2-A792F263F162}" type="presOf" srcId="{4686ABD5-2604-4B9B-BE76-7BC8F17F9622}" destId="{339634AD-719D-47CE-9CE7-908F5EC6DB76}" srcOrd="0" destOrd="0" presId="urn:microsoft.com/office/officeart/2005/8/layout/hChevron3"/>
    <dgm:cxn modelId="{53FA4BF3-F914-4636-9116-4358872DFDE4}" type="presOf" srcId="{C6A159FA-CA32-480E-A600-B71A80D7030A}" destId="{D1A8059B-075E-4499-818F-6D1AC824BBEC}" srcOrd="0" destOrd="0" presId="urn:microsoft.com/office/officeart/2005/8/layout/hChevron3"/>
    <dgm:cxn modelId="{0FEE5125-066E-430B-8B86-05317B6885F3}" srcId="{2E8B0DF3-C7DC-4929-B65A-15DA042E9C18}" destId="{CB8A7303-8C6E-432B-82F4-E514DC9BB250}" srcOrd="1" destOrd="0" parTransId="{FA61B0D0-AB31-4D6A-A8F8-B60C4ECD441C}" sibTransId="{3AC63845-3EB2-4897-A729-D01EB17B626B}"/>
    <dgm:cxn modelId="{3696D2BE-E44C-4EA5-B332-9B69A0D652E7}" type="presOf" srcId="{F231175B-8E6D-45C2-9834-BE336746211D}" destId="{9E7C68B0-C3F9-4FE6-8427-38768BE52853}" srcOrd="0" destOrd="0" presId="urn:microsoft.com/office/officeart/2005/8/layout/hChevron3"/>
    <dgm:cxn modelId="{A636A2FD-7936-4B92-8B42-37D4A1AF9637}" type="presOf" srcId="{85A17296-7D1A-48BC-A83F-7F9CF327E8A2}" destId="{2D228AA2-0CA4-45E3-84DD-4E08E07324E8}" srcOrd="0" destOrd="0" presId="urn:microsoft.com/office/officeart/2005/8/layout/hChevron3"/>
    <dgm:cxn modelId="{0E92B240-111D-4F81-8E8B-EF614DAEA886}" srcId="{2E8B0DF3-C7DC-4929-B65A-15DA042E9C18}" destId="{3ADD7171-F621-4FC3-A5D3-E74CC9B790B8}" srcOrd="2" destOrd="0" parTransId="{46F3AEA3-423F-4BC2-B06E-7E5FDEEC3A20}" sibTransId="{8F59D669-2833-4EBD-BC91-0E984B51C5C5}"/>
    <dgm:cxn modelId="{2B79D721-7C23-4AFB-AFEF-437912479B56}" type="presOf" srcId="{3ADD7171-F621-4FC3-A5D3-E74CC9B790B8}" destId="{E8235481-81F7-42C7-AF28-987C67DF79E5}" srcOrd="0" destOrd="0" presId="urn:microsoft.com/office/officeart/2005/8/layout/hChevron3"/>
    <dgm:cxn modelId="{5201402C-29E4-4130-82E4-D74327BF7DA8}" srcId="{2E8B0DF3-C7DC-4929-B65A-15DA042E9C18}" destId="{F231175B-8E6D-45C2-9834-BE336746211D}" srcOrd="6" destOrd="0" parTransId="{6CFB614B-763D-4FE3-B872-9719E0B9EE49}" sibTransId="{74ED704E-0932-4EA6-98DF-B2C76C60AB0A}"/>
    <dgm:cxn modelId="{C2DC5DBF-EE81-4B34-BD82-4692745D9AF4}" srcId="{2E8B0DF3-C7DC-4929-B65A-15DA042E9C18}" destId="{FACF857B-64F7-404F-A91A-BB23BE29C313}" srcOrd="0" destOrd="0" parTransId="{909D2749-A45C-4AEE-B4C3-B403710C1902}" sibTransId="{C77B7001-4936-462F-A556-F137BEEAD324}"/>
    <dgm:cxn modelId="{DB558CCA-75CA-495C-8648-A6D9ABD466B9}" type="presOf" srcId="{2E8B0DF3-C7DC-4929-B65A-15DA042E9C18}" destId="{B508CF33-27F0-4AE1-BB58-2050AA457C1E}" srcOrd="0" destOrd="0" presId="urn:microsoft.com/office/officeart/2005/8/layout/hChevron3"/>
    <dgm:cxn modelId="{BBE50BC3-09F6-4A4D-B4C0-046BFF44D4B0}" srcId="{2E8B0DF3-C7DC-4929-B65A-15DA042E9C18}" destId="{85A17296-7D1A-48BC-A83F-7F9CF327E8A2}" srcOrd="4" destOrd="0" parTransId="{05785405-046C-4E42-AE49-D9624FAD8A92}" sibTransId="{B55CD9C5-6C99-48E9-BB40-C0FAB64A4B00}"/>
    <dgm:cxn modelId="{73490279-B225-422E-A6EA-8E3CDADBF374}" srcId="{2E8B0DF3-C7DC-4929-B65A-15DA042E9C18}" destId="{6D2920F7-A36F-4AE1-ADD9-B31FC42350C7}" srcOrd="7" destOrd="0" parTransId="{6E690A6F-9F5B-4F18-996C-A8A0D9FB70B0}" sibTransId="{D5703F7D-A5DE-4C15-B124-719005F21761}"/>
    <dgm:cxn modelId="{A4C700B8-5248-46E9-BE7D-94252F5BB0B5}" type="presOf" srcId="{FACF857B-64F7-404F-A91A-BB23BE29C313}" destId="{B296CFA7-CEA1-473F-B632-A976A1045BB3}" srcOrd="0" destOrd="0" presId="urn:microsoft.com/office/officeart/2005/8/layout/hChevron3"/>
    <dgm:cxn modelId="{5A7B60D9-6DF9-495A-BAA7-C15A1F1C0D05}" type="presOf" srcId="{CB8A7303-8C6E-432B-82F4-E514DC9BB250}" destId="{49678BA1-6934-48E2-82BC-7421FF862F13}" srcOrd="0" destOrd="0" presId="urn:microsoft.com/office/officeart/2005/8/layout/hChevron3"/>
    <dgm:cxn modelId="{E15EA359-F1C0-4F2A-8783-8B081B4FB648}" srcId="{2E8B0DF3-C7DC-4929-B65A-15DA042E9C18}" destId="{4686ABD5-2604-4B9B-BE76-7BC8F17F9622}" srcOrd="5" destOrd="0" parTransId="{0F088753-0BF4-4489-911E-F4C6C3B134E5}" sibTransId="{11DF61EF-C1C5-4F8C-BFF6-0A3A69BA7A1A}"/>
    <dgm:cxn modelId="{EF2CA354-3FA4-498B-80A8-0EA85124B8CA}" type="presParOf" srcId="{B508CF33-27F0-4AE1-BB58-2050AA457C1E}" destId="{B296CFA7-CEA1-473F-B632-A976A1045BB3}" srcOrd="0" destOrd="0" presId="urn:microsoft.com/office/officeart/2005/8/layout/hChevron3"/>
    <dgm:cxn modelId="{8DA84F03-AFB9-496F-8903-E3B97EA569AF}" type="presParOf" srcId="{B508CF33-27F0-4AE1-BB58-2050AA457C1E}" destId="{E9A93DFE-569A-4E8D-ACD8-BF22830AC422}" srcOrd="1" destOrd="0" presId="urn:microsoft.com/office/officeart/2005/8/layout/hChevron3"/>
    <dgm:cxn modelId="{62BDE861-677E-437E-9F1A-7963925BEFFD}" type="presParOf" srcId="{B508CF33-27F0-4AE1-BB58-2050AA457C1E}" destId="{49678BA1-6934-48E2-82BC-7421FF862F13}" srcOrd="2" destOrd="0" presId="urn:microsoft.com/office/officeart/2005/8/layout/hChevron3"/>
    <dgm:cxn modelId="{4490C3EB-45F6-47A2-AD41-A449175CF6C4}" type="presParOf" srcId="{B508CF33-27F0-4AE1-BB58-2050AA457C1E}" destId="{8C6FFD97-65D6-4FB7-B493-4D89DD0300DE}" srcOrd="3" destOrd="0" presId="urn:microsoft.com/office/officeart/2005/8/layout/hChevron3"/>
    <dgm:cxn modelId="{52CE3357-024E-4BEA-8EE2-BC5CCB051989}" type="presParOf" srcId="{B508CF33-27F0-4AE1-BB58-2050AA457C1E}" destId="{E8235481-81F7-42C7-AF28-987C67DF79E5}" srcOrd="4" destOrd="0" presId="urn:microsoft.com/office/officeart/2005/8/layout/hChevron3"/>
    <dgm:cxn modelId="{54E1CA2C-DA83-4142-92C9-D6571AF0F195}" type="presParOf" srcId="{B508CF33-27F0-4AE1-BB58-2050AA457C1E}" destId="{4471EDD1-76AF-4AB0-921D-449F5F551C19}" srcOrd="5" destOrd="0" presId="urn:microsoft.com/office/officeart/2005/8/layout/hChevron3"/>
    <dgm:cxn modelId="{448C49F1-DEA6-40C8-BCA3-B0C77E5E3ADC}" type="presParOf" srcId="{B508CF33-27F0-4AE1-BB58-2050AA457C1E}" destId="{D1A8059B-075E-4499-818F-6D1AC824BBEC}" srcOrd="6" destOrd="0" presId="urn:microsoft.com/office/officeart/2005/8/layout/hChevron3"/>
    <dgm:cxn modelId="{FEE2F72C-5535-4676-A6CA-91DB50E48FEF}" type="presParOf" srcId="{B508CF33-27F0-4AE1-BB58-2050AA457C1E}" destId="{371C5480-4FCF-423E-98BD-36A1FD8AFC46}" srcOrd="7" destOrd="0" presId="urn:microsoft.com/office/officeart/2005/8/layout/hChevron3"/>
    <dgm:cxn modelId="{4EF4C3AA-E018-46AB-A5C7-9AFA930F9C1E}" type="presParOf" srcId="{B508CF33-27F0-4AE1-BB58-2050AA457C1E}" destId="{2D228AA2-0CA4-45E3-84DD-4E08E07324E8}" srcOrd="8" destOrd="0" presId="urn:microsoft.com/office/officeart/2005/8/layout/hChevron3"/>
    <dgm:cxn modelId="{06889646-020C-4EE6-B2E0-A1F607E4C46D}" type="presParOf" srcId="{B508CF33-27F0-4AE1-BB58-2050AA457C1E}" destId="{75D0E0A5-3829-454D-A87D-1414D5E9FD5C}" srcOrd="9" destOrd="0" presId="urn:microsoft.com/office/officeart/2005/8/layout/hChevron3"/>
    <dgm:cxn modelId="{F242BEC1-8073-4D87-A116-5EB6F6510584}" type="presParOf" srcId="{B508CF33-27F0-4AE1-BB58-2050AA457C1E}" destId="{339634AD-719D-47CE-9CE7-908F5EC6DB76}" srcOrd="10" destOrd="0" presId="urn:microsoft.com/office/officeart/2005/8/layout/hChevron3"/>
    <dgm:cxn modelId="{A63B53B2-13C0-4B9B-BC61-CD24107EAF5A}" type="presParOf" srcId="{B508CF33-27F0-4AE1-BB58-2050AA457C1E}" destId="{E27E7BFD-BC2A-43F5-B654-11993C164381}" srcOrd="11" destOrd="0" presId="urn:microsoft.com/office/officeart/2005/8/layout/hChevron3"/>
    <dgm:cxn modelId="{5D6F313B-9C81-4151-8585-696E709D2C51}" type="presParOf" srcId="{B508CF33-27F0-4AE1-BB58-2050AA457C1E}" destId="{9E7C68B0-C3F9-4FE6-8427-38768BE52853}" srcOrd="12" destOrd="0" presId="urn:microsoft.com/office/officeart/2005/8/layout/hChevron3"/>
    <dgm:cxn modelId="{78DB1C27-8B69-450A-8B3A-5CB073EE3941}" type="presParOf" srcId="{B508CF33-27F0-4AE1-BB58-2050AA457C1E}" destId="{0748247A-041F-4967-8E3E-5C0E0F86D13F}" srcOrd="13" destOrd="0" presId="urn:microsoft.com/office/officeart/2005/8/layout/hChevron3"/>
    <dgm:cxn modelId="{639F28D3-3A75-4B27-A429-292A822508E2}" type="presParOf" srcId="{B508CF33-27F0-4AE1-BB58-2050AA457C1E}" destId="{926B789B-6703-403E-9889-289CCA6F2282}" srcOrd="14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8B0DF3-C7DC-4929-B65A-15DA042E9C18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F857B-64F7-404F-A91A-BB23BE29C31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C77B7001-4936-462F-A556-F137BEEAD324}" type="sib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909D2749-A45C-4AEE-B4C3-B403710C1902}" type="par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CB8A7303-8C6E-432B-82F4-E514DC9BB250}">
      <dgm:prSet custT="1"/>
      <dgm:spPr>
        <a:xfrm rot="10800000">
          <a:off x="4648201" y="146993"/>
          <a:ext cx="2126771" cy="696612"/>
        </a:xfr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artDeco"/>
          <a:bevelB/>
        </a:sp3d>
      </dgm:spPr>
      <dgm:t>
        <a:bodyPr/>
        <a:lstStyle/>
        <a:p>
          <a:pPr algn="ctr" rtl="1">
            <a:lnSpc>
              <a:spcPct val="85000"/>
            </a:lnSpc>
          </a:pPr>
          <a:r>
            <a:rPr lang="fa-IR" sz="15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5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3AC63845-3EB2-4897-A729-D01EB17B626B}" type="sibTrans" cxnId="{0FEE5125-066E-430B-8B86-05317B6885F3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FA61B0D0-AB31-4D6A-A8F8-B60C4ECD441C}" type="parTrans" cxnId="{0FEE5125-066E-430B-8B86-05317B6885F3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3ADD7171-F621-4FC3-A5D3-E74CC9B790B8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dirty="0">
            <a:solidFill>
              <a:sysClr val="window" lastClr="FFFFFF"/>
            </a:solidFill>
            <a:effectLst/>
            <a:latin typeface="Times New Roman" pitchFamily="18" charset="0"/>
            <a:ea typeface="+mn-ea"/>
            <a:cs typeface="B Titr" panose="00000700000000000000" pitchFamily="2" charset="-78"/>
          </a:endParaRPr>
        </a:p>
      </dgm:t>
    </dgm:pt>
    <dgm:pt modelId="{46F3AEA3-423F-4BC2-B06E-7E5FDEEC3A20}" type="parTrans" cxnId="{0E92B240-111D-4F81-8E8B-EF614DAEA886}">
      <dgm:prSet/>
      <dgm:spPr/>
      <dgm:t>
        <a:bodyPr/>
        <a:lstStyle/>
        <a:p>
          <a:endParaRPr lang="en-US"/>
        </a:p>
      </dgm:t>
    </dgm:pt>
    <dgm:pt modelId="{8F59D669-2833-4EBD-BC91-0E984B51C5C5}" type="sibTrans" cxnId="{0E92B240-111D-4F81-8E8B-EF614DAEA886}">
      <dgm:prSet/>
      <dgm:spPr/>
      <dgm:t>
        <a:bodyPr/>
        <a:lstStyle/>
        <a:p>
          <a:endParaRPr lang="en-US"/>
        </a:p>
      </dgm:t>
    </dgm:pt>
    <dgm:pt modelId="{85A17296-7D1A-48BC-A83F-7F9CF327E8A2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5785405-046C-4E42-AE49-D9624FAD8A92}" type="parTrans" cxnId="{BBE50BC3-09F6-4A4D-B4C0-046BFF44D4B0}">
      <dgm:prSet/>
      <dgm:spPr/>
      <dgm:t>
        <a:bodyPr/>
        <a:lstStyle/>
        <a:p>
          <a:endParaRPr lang="en-US"/>
        </a:p>
      </dgm:t>
    </dgm:pt>
    <dgm:pt modelId="{B55CD9C5-6C99-48E9-BB40-C0FAB64A4B00}" type="sibTrans" cxnId="{BBE50BC3-09F6-4A4D-B4C0-046BFF44D4B0}">
      <dgm:prSet/>
      <dgm:spPr/>
      <dgm:t>
        <a:bodyPr/>
        <a:lstStyle/>
        <a:p>
          <a:endParaRPr lang="en-US"/>
        </a:p>
      </dgm:t>
    </dgm:pt>
    <dgm:pt modelId="{4686ABD5-2604-4B9B-BE76-7BC8F17F9622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F088753-0BF4-4489-911E-F4C6C3B134E5}" type="parTrans" cxnId="{E15EA359-F1C0-4F2A-8783-8B081B4FB648}">
      <dgm:prSet/>
      <dgm:spPr/>
      <dgm:t>
        <a:bodyPr/>
        <a:lstStyle/>
        <a:p>
          <a:endParaRPr lang="en-US"/>
        </a:p>
      </dgm:t>
    </dgm:pt>
    <dgm:pt modelId="{11DF61EF-C1C5-4F8C-BFF6-0A3A69BA7A1A}" type="sibTrans" cxnId="{E15EA359-F1C0-4F2A-8783-8B081B4FB648}">
      <dgm:prSet/>
      <dgm:spPr/>
      <dgm:t>
        <a:bodyPr/>
        <a:lstStyle/>
        <a:p>
          <a:endParaRPr lang="en-US"/>
        </a:p>
      </dgm:t>
    </dgm:pt>
    <dgm:pt modelId="{F231175B-8E6D-45C2-9834-BE336746211D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6CFB614B-763D-4FE3-B872-9719E0B9EE49}" type="parTrans" cxnId="{5201402C-29E4-4130-82E4-D74327BF7DA8}">
      <dgm:prSet/>
      <dgm:spPr/>
      <dgm:t>
        <a:bodyPr/>
        <a:lstStyle/>
        <a:p>
          <a:endParaRPr lang="en-US"/>
        </a:p>
      </dgm:t>
    </dgm:pt>
    <dgm:pt modelId="{74ED704E-0932-4EA6-98DF-B2C76C60AB0A}" type="sibTrans" cxnId="{5201402C-29E4-4130-82E4-D74327BF7DA8}">
      <dgm:prSet/>
      <dgm:spPr/>
      <dgm:t>
        <a:bodyPr/>
        <a:lstStyle/>
        <a:p>
          <a:endParaRPr lang="en-US"/>
        </a:p>
      </dgm:t>
    </dgm:pt>
    <dgm:pt modelId="{6D2920F7-A36F-4AE1-ADD9-B31FC42350C7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6E690A6F-9F5B-4F18-996C-A8A0D9FB70B0}" type="parTrans" cxnId="{73490279-B225-422E-A6EA-8E3CDADBF374}">
      <dgm:prSet/>
      <dgm:spPr/>
      <dgm:t>
        <a:bodyPr/>
        <a:lstStyle/>
        <a:p>
          <a:endParaRPr lang="en-US"/>
        </a:p>
      </dgm:t>
    </dgm:pt>
    <dgm:pt modelId="{D5703F7D-A5DE-4C15-B124-719005F21761}" type="sibTrans" cxnId="{73490279-B225-422E-A6EA-8E3CDADBF374}">
      <dgm:prSet/>
      <dgm:spPr/>
      <dgm:t>
        <a:bodyPr/>
        <a:lstStyle/>
        <a:p>
          <a:endParaRPr lang="en-US"/>
        </a:p>
      </dgm:t>
    </dgm:pt>
    <dgm:pt modelId="{9B5E2B55-6877-433F-938A-829C0FF7F7FF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FEF2C06C-BA46-4D6B-A2DC-9096C07D8918}" type="parTrans" cxnId="{8437C2C7-3D5B-4781-B3C0-279D903870AA}">
      <dgm:prSet/>
      <dgm:spPr/>
      <dgm:t>
        <a:bodyPr/>
        <a:lstStyle/>
        <a:p>
          <a:endParaRPr lang="en-US"/>
        </a:p>
      </dgm:t>
    </dgm:pt>
    <dgm:pt modelId="{A37C5082-64B1-458C-A170-098ADC0D32C9}" type="sibTrans" cxnId="{8437C2C7-3D5B-4781-B3C0-279D903870AA}">
      <dgm:prSet/>
      <dgm:spPr/>
      <dgm:t>
        <a:bodyPr/>
        <a:lstStyle/>
        <a:p>
          <a:endParaRPr lang="en-US"/>
        </a:p>
      </dgm:t>
    </dgm:pt>
    <dgm:pt modelId="{B508CF33-27F0-4AE1-BB58-2050AA457C1E}" type="pres">
      <dgm:prSet presAssocID="{2E8B0DF3-C7DC-4929-B65A-15DA042E9C1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6CFA7-CEA1-473F-B632-A976A1045BB3}" type="pres">
      <dgm:prSet presAssocID="{FACF857B-64F7-404F-A91A-BB23BE29C313}" presName="parTxOnly" presStyleLbl="node1" presStyleIdx="0" presStyleCnt="8" custScaleX="106257" custScaleY="140381" custLinFactNeighborX="3249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9A93DFE-569A-4E8D-ACD8-BF22830AC422}" type="pres">
      <dgm:prSet presAssocID="{C77B7001-4936-462F-A556-F137BEEAD324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5CE37A4A-AFE6-4779-B9A2-84B11D3638D4}" type="pres">
      <dgm:prSet presAssocID="{9B5E2B55-6877-433F-938A-829C0FF7F7FF}" presName="parTxOnly" presStyleLbl="node1" presStyleIdx="1" presStyleCnt="8" custScaleX="132679" custScaleY="146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50B21-F6DE-41CA-9B13-5224A4A7EBAB}" type="pres">
      <dgm:prSet presAssocID="{A37C5082-64B1-458C-A170-098ADC0D32C9}" presName="parSpace" presStyleCnt="0"/>
      <dgm:spPr/>
    </dgm:pt>
    <dgm:pt modelId="{49678BA1-6934-48E2-82BC-7421FF862F13}" type="pres">
      <dgm:prSet presAssocID="{CB8A7303-8C6E-432B-82F4-E514DC9BB250}" presName="parTxOnly" presStyleLbl="node1" presStyleIdx="2" presStyleCnt="8" custScaleX="147268" custScaleY="142594" custLinFactNeighborX="5544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C6FFD97-65D6-4FB7-B493-4D89DD0300DE}" type="pres">
      <dgm:prSet presAssocID="{3AC63845-3EB2-4897-A729-D01EB17B626B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E8235481-81F7-42C7-AF28-987C67DF79E5}" type="pres">
      <dgm:prSet presAssocID="{3ADD7171-F621-4FC3-A5D3-E74CC9B790B8}" presName="parTxOnly" presStyleLbl="node1" presStyleIdx="3" presStyleCnt="8" custScaleX="155114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471EDD1-76AF-4AB0-921D-449F5F551C19}" type="pres">
      <dgm:prSet presAssocID="{8F59D669-2833-4EBD-BC91-0E984B51C5C5}" presName="parSpace" presStyleCnt="0"/>
      <dgm:spPr/>
    </dgm:pt>
    <dgm:pt modelId="{2D228AA2-0CA4-45E3-84DD-4E08E07324E8}" type="pres">
      <dgm:prSet presAssocID="{85A17296-7D1A-48BC-A83F-7F9CF327E8A2}" presName="parTxOnly" presStyleLbl="node1" presStyleIdx="4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5D0E0A5-3829-454D-A87D-1414D5E9FD5C}" type="pres">
      <dgm:prSet presAssocID="{B55CD9C5-6C99-48E9-BB40-C0FAB64A4B00}" presName="parSpace" presStyleCnt="0"/>
      <dgm:spPr/>
    </dgm:pt>
    <dgm:pt modelId="{339634AD-719D-47CE-9CE7-908F5EC6DB76}" type="pres">
      <dgm:prSet presAssocID="{4686ABD5-2604-4B9B-BE76-7BC8F17F9622}" presName="parTxOnly" presStyleLbl="node1" presStyleIdx="5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E27E7BFD-BC2A-43F5-B654-11993C164381}" type="pres">
      <dgm:prSet presAssocID="{11DF61EF-C1C5-4F8C-BFF6-0A3A69BA7A1A}" presName="parSpace" presStyleCnt="0"/>
      <dgm:spPr/>
    </dgm:pt>
    <dgm:pt modelId="{9E7C68B0-C3F9-4FE6-8427-38768BE52853}" type="pres">
      <dgm:prSet presAssocID="{F231175B-8E6D-45C2-9834-BE336746211D}" presName="parTxOnly" presStyleLbl="node1" presStyleIdx="6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748247A-041F-4967-8E3E-5C0E0F86D13F}" type="pres">
      <dgm:prSet presAssocID="{74ED704E-0932-4EA6-98DF-B2C76C60AB0A}" presName="parSpace" presStyleCnt="0"/>
      <dgm:spPr/>
    </dgm:pt>
    <dgm:pt modelId="{926B789B-6703-403E-9889-289CCA6F2282}" type="pres">
      <dgm:prSet presAssocID="{6D2920F7-A36F-4AE1-ADD9-B31FC42350C7}" presName="parTxOnly" presStyleLbl="node1" presStyleIdx="7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E5CF8ED8-CA82-4766-B57F-092A2C037DEF}" type="presOf" srcId="{9B5E2B55-6877-433F-938A-829C0FF7F7FF}" destId="{5CE37A4A-AFE6-4779-B9A2-84B11D3638D4}" srcOrd="0" destOrd="0" presId="urn:microsoft.com/office/officeart/2005/8/layout/hChevron3"/>
    <dgm:cxn modelId="{73490279-B225-422E-A6EA-8E3CDADBF374}" srcId="{2E8B0DF3-C7DC-4929-B65A-15DA042E9C18}" destId="{6D2920F7-A36F-4AE1-ADD9-B31FC42350C7}" srcOrd="7" destOrd="0" parTransId="{6E690A6F-9F5B-4F18-996C-A8A0D9FB70B0}" sibTransId="{D5703F7D-A5DE-4C15-B124-719005F21761}"/>
    <dgm:cxn modelId="{8437C2C7-3D5B-4781-B3C0-279D903870AA}" srcId="{2E8B0DF3-C7DC-4929-B65A-15DA042E9C18}" destId="{9B5E2B55-6877-433F-938A-829C0FF7F7FF}" srcOrd="1" destOrd="0" parTransId="{FEF2C06C-BA46-4D6B-A2DC-9096C07D8918}" sibTransId="{A37C5082-64B1-458C-A170-098ADC0D32C9}"/>
    <dgm:cxn modelId="{0E92B240-111D-4F81-8E8B-EF614DAEA886}" srcId="{2E8B0DF3-C7DC-4929-B65A-15DA042E9C18}" destId="{3ADD7171-F621-4FC3-A5D3-E74CC9B790B8}" srcOrd="3" destOrd="0" parTransId="{46F3AEA3-423F-4BC2-B06E-7E5FDEEC3A20}" sibTransId="{8F59D669-2833-4EBD-BC91-0E984B51C5C5}"/>
    <dgm:cxn modelId="{96018508-BB11-4F2E-B152-17D5B261FAB5}" type="presOf" srcId="{2E8B0DF3-C7DC-4929-B65A-15DA042E9C18}" destId="{B508CF33-27F0-4AE1-BB58-2050AA457C1E}" srcOrd="0" destOrd="0" presId="urn:microsoft.com/office/officeart/2005/8/layout/hChevron3"/>
    <dgm:cxn modelId="{8085BA3C-595D-4356-B779-D1B4FD78A3D9}" type="presOf" srcId="{3ADD7171-F621-4FC3-A5D3-E74CC9B790B8}" destId="{E8235481-81F7-42C7-AF28-987C67DF79E5}" srcOrd="0" destOrd="0" presId="urn:microsoft.com/office/officeart/2005/8/layout/hChevron3"/>
    <dgm:cxn modelId="{97C6229B-7C23-4A5F-8ABE-D358CCF3EABE}" type="presOf" srcId="{CB8A7303-8C6E-432B-82F4-E514DC9BB250}" destId="{49678BA1-6934-48E2-82BC-7421FF862F13}" srcOrd="0" destOrd="0" presId="urn:microsoft.com/office/officeart/2005/8/layout/hChevron3"/>
    <dgm:cxn modelId="{E15EA359-F1C0-4F2A-8783-8B081B4FB648}" srcId="{2E8B0DF3-C7DC-4929-B65A-15DA042E9C18}" destId="{4686ABD5-2604-4B9B-BE76-7BC8F17F9622}" srcOrd="5" destOrd="0" parTransId="{0F088753-0BF4-4489-911E-F4C6C3B134E5}" sibTransId="{11DF61EF-C1C5-4F8C-BFF6-0A3A69BA7A1A}"/>
    <dgm:cxn modelId="{0FEE5125-066E-430B-8B86-05317B6885F3}" srcId="{2E8B0DF3-C7DC-4929-B65A-15DA042E9C18}" destId="{CB8A7303-8C6E-432B-82F4-E514DC9BB250}" srcOrd="2" destOrd="0" parTransId="{FA61B0D0-AB31-4D6A-A8F8-B60C4ECD441C}" sibTransId="{3AC63845-3EB2-4897-A729-D01EB17B626B}"/>
    <dgm:cxn modelId="{C2DC5DBF-EE81-4B34-BD82-4692745D9AF4}" srcId="{2E8B0DF3-C7DC-4929-B65A-15DA042E9C18}" destId="{FACF857B-64F7-404F-A91A-BB23BE29C313}" srcOrd="0" destOrd="0" parTransId="{909D2749-A45C-4AEE-B4C3-B403710C1902}" sibTransId="{C77B7001-4936-462F-A556-F137BEEAD324}"/>
    <dgm:cxn modelId="{F69B8480-7EE2-4C2C-BE0F-7A10645BB227}" type="presOf" srcId="{F231175B-8E6D-45C2-9834-BE336746211D}" destId="{9E7C68B0-C3F9-4FE6-8427-38768BE52853}" srcOrd="0" destOrd="0" presId="urn:microsoft.com/office/officeart/2005/8/layout/hChevron3"/>
    <dgm:cxn modelId="{BBE50BC3-09F6-4A4D-B4C0-046BFF44D4B0}" srcId="{2E8B0DF3-C7DC-4929-B65A-15DA042E9C18}" destId="{85A17296-7D1A-48BC-A83F-7F9CF327E8A2}" srcOrd="4" destOrd="0" parTransId="{05785405-046C-4E42-AE49-D9624FAD8A92}" sibTransId="{B55CD9C5-6C99-48E9-BB40-C0FAB64A4B00}"/>
    <dgm:cxn modelId="{77C6E8B5-D30E-4551-9BDE-90639E8F7E82}" type="presOf" srcId="{4686ABD5-2604-4B9B-BE76-7BC8F17F9622}" destId="{339634AD-719D-47CE-9CE7-908F5EC6DB76}" srcOrd="0" destOrd="0" presId="urn:microsoft.com/office/officeart/2005/8/layout/hChevron3"/>
    <dgm:cxn modelId="{91094D41-E895-47F9-8753-78D25D28A5AD}" type="presOf" srcId="{85A17296-7D1A-48BC-A83F-7F9CF327E8A2}" destId="{2D228AA2-0CA4-45E3-84DD-4E08E07324E8}" srcOrd="0" destOrd="0" presId="urn:microsoft.com/office/officeart/2005/8/layout/hChevron3"/>
    <dgm:cxn modelId="{5D3AE898-09C8-4816-AB90-2F985D2C36D5}" type="presOf" srcId="{6D2920F7-A36F-4AE1-ADD9-B31FC42350C7}" destId="{926B789B-6703-403E-9889-289CCA6F2282}" srcOrd="0" destOrd="0" presId="urn:microsoft.com/office/officeart/2005/8/layout/hChevron3"/>
    <dgm:cxn modelId="{0A01C4CB-6BD7-4721-BD0E-C068F626D5DA}" type="presOf" srcId="{FACF857B-64F7-404F-A91A-BB23BE29C313}" destId="{B296CFA7-CEA1-473F-B632-A976A1045BB3}" srcOrd="0" destOrd="0" presId="urn:microsoft.com/office/officeart/2005/8/layout/hChevron3"/>
    <dgm:cxn modelId="{5201402C-29E4-4130-82E4-D74327BF7DA8}" srcId="{2E8B0DF3-C7DC-4929-B65A-15DA042E9C18}" destId="{F231175B-8E6D-45C2-9834-BE336746211D}" srcOrd="6" destOrd="0" parTransId="{6CFB614B-763D-4FE3-B872-9719E0B9EE49}" sibTransId="{74ED704E-0932-4EA6-98DF-B2C76C60AB0A}"/>
    <dgm:cxn modelId="{194E458D-E3D6-429B-9970-AA9557A0C99A}" type="presParOf" srcId="{B508CF33-27F0-4AE1-BB58-2050AA457C1E}" destId="{B296CFA7-CEA1-473F-B632-A976A1045BB3}" srcOrd="0" destOrd="0" presId="urn:microsoft.com/office/officeart/2005/8/layout/hChevron3"/>
    <dgm:cxn modelId="{A5CB7680-468A-4136-ADFA-0A88B60D4E37}" type="presParOf" srcId="{B508CF33-27F0-4AE1-BB58-2050AA457C1E}" destId="{E9A93DFE-569A-4E8D-ACD8-BF22830AC422}" srcOrd="1" destOrd="0" presId="urn:microsoft.com/office/officeart/2005/8/layout/hChevron3"/>
    <dgm:cxn modelId="{62231D90-D840-4628-BB7D-46B1913CB255}" type="presParOf" srcId="{B508CF33-27F0-4AE1-BB58-2050AA457C1E}" destId="{5CE37A4A-AFE6-4779-B9A2-84B11D3638D4}" srcOrd="2" destOrd="0" presId="urn:microsoft.com/office/officeart/2005/8/layout/hChevron3"/>
    <dgm:cxn modelId="{B13E91F8-DF1D-45CF-84AF-26336F0549CC}" type="presParOf" srcId="{B508CF33-27F0-4AE1-BB58-2050AA457C1E}" destId="{8A450B21-F6DE-41CA-9B13-5224A4A7EBAB}" srcOrd="3" destOrd="0" presId="urn:microsoft.com/office/officeart/2005/8/layout/hChevron3"/>
    <dgm:cxn modelId="{65488507-4E71-402A-AA4D-096EBF6738EF}" type="presParOf" srcId="{B508CF33-27F0-4AE1-BB58-2050AA457C1E}" destId="{49678BA1-6934-48E2-82BC-7421FF862F13}" srcOrd="4" destOrd="0" presId="urn:microsoft.com/office/officeart/2005/8/layout/hChevron3"/>
    <dgm:cxn modelId="{797E7C89-0DE0-4ABA-9E0A-444086E2ED88}" type="presParOf" srcId="{B508CF33-27F0-4AE1-BB58-2050AA457C1E}" destId="{8C6FFD97-65D6-4FB7-B493-4D89DD0300DE}" srcOrd="5" destOrd="0" presId="urn:microsoft.com/office/officeart/2005/8/layout/hChevron3"/>
    <dgm:cxn modelId="{5B8FF5A6-78EC-41DD-88FE-293C1F210022}" type="presParOf" srcId="{B508CF33-27F0-4AE1-BB58-2050AA457C1E}" destId="{E8235481-81F7-42C7-AF28-987C67DF79E5}" srcOrd="6" destOrd="0" presId="urn:microsoft.com/office/officeart/2005/8/layout/hChevron3"/>
    <dgm:cxn modelId="{D7C7FE01-B0C6-4785-B694-919F666ED67B}" type="presParOf" srcId="{B508CF33-27F0-4AE1-BB58-2050AA457C1E}" destId="{4471EDD1-76AF-4AB0-921D-449F5F551C19}" srcOrd="7" destOrd="0" presId="urn:microsoft.com/office/officeart/2005/8/layout/hChevron3"/>
    <dgm:cxn modelId="{94E05AEB-B1AA-426F-A77F-6BE08DDDC7B1}" type="presParOf" srcId="{B508CF33-27F0-4AE1-BB58-2050AA457C1E}" destId="{2D228AA2-0CA4-45E3-84DD-4E08E07324E8}" srcOrd="8" destOrd="0" presId="urn:microsoft.com/office/officeart/2005/8/layout/hChevron3"/>
    <dgm:cxn modelId="{6354D2BC-3927-4E86-B0F3-7651FA81C6A2}" type="presParOf" srcId="{B508CF33-27F0-4AE1-BB58-2050AA457C1E}" destId="{75D0E0A5-3829-454D-A87D-1414D5E9FD5C}" srcOrd="9" destOrd="0" presId="urn:microsoft.com/office/officeart/2005/8/layout/hChevron3"/>
    <dgm:cxn modelId="{EE7BB36A-9533-459E-9DA0-61C4F6E94223}" type="presParOf" srcId="{B508CF33-27F0-4AE1-BB58-2050AA457C1E}" destId="{339634AD-719D-47CE-9CE7-908F5EC6DB76}" srcOrd="10" destOrd="0" presId="urn:microsoft.com/office/officeart/2005/8/layout/hChevron3"/>
    <dgm:cxn modelId="{C36B9C37-3E6A-4F4C-AB02-CB97913C7B10}" type="presParOf" srcId="{B508CF33-27F0-4AE1-BB58-2050AA457C1E}" destId="{E27E7BFD-BC2A-43F5-B654-11993C164381}" srcOrd="11" destOrd="0" presId="urn:microsoft.com/office/officeart/2005/8/layout/hChevron3"/>
    <dgm:cxn modelId="{BFB6E46E-4805-4F47-9D61-63B0CC131D17}" type="presParOf" srcId="{B508CF33-27F0-4AE1-BB58-2050AA457C1E}" destId="{9E7C68B0-C3F9-4FE6-8427-38768BE52853}" srcOrd="12" destOrd="0" presId="urn:microsoft.com/office/officeart/2005/8/layout/hChevron3"/>
    <dgm:cxn modelId="{19A73386-09F7-4790-8ABE-77B93AFB66A9}" type="presParOf" srcId="{B508CF33-27F0-4AE1-BB58-2050AA457C1E}" destId="{0748247A-041F-4967-8E3E-5C0E0F86D13F}" srcOrd="13" destOrd="0" presId="urn:microsoft.com/office/officeart/2005/8/layout/hChevron3"/>
    <dgm:cxn modelId="{5462320D-8A4F-4350-B3C1-4BD7C4043E86}" type="presParOf" srcId="{B508CF33-27F0-4AE1-BB58-2050AA457C1E}" destId="{926B789B-6703-403E-9889-289CCA6F2282}" srcOrd="14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8B0DF3-C7DC-4929-B65A-15DA042E9C18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F857B-64F7-404F-A91A-BB23BE29C31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C77B7001-4936-462F-A556-F137BEEAD324}" type="sib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909D2749-A45C-4AEE-B4C3-B403710C1902}" type="par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F57BC76B-14CA-4E0C-8CDD-FA094AB9DA32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2C59D7F-0E79-454C-BBE0-349178F36DA5}" type="parTrans" cxnId="{7BEAE8A1-656D-41F5-BEB0-F753A6F6D14C}">
      <dgm:prSet/>
      <dgm:spPr/>
      <dgm:t>
        <a:bodyPr/>
        <a:lstStyle/>
        <a:p>
          <a:endParaRPr lang="en-US"/>
        </a:p>
      </dgm:t>
    </dgm:pt>
    <dgm:pt modelId="{605C834C-1775-4FFE-9B78-0429C8DD1608}" type="sibTrans" cxnId="{7BEAE8A1-656D-41F5-BEB0-F753A6F6D14C}">
      <dgm:prSet/>
      <dgm:spPr/>
      <dgm:t>
        <a:bodyPr/>
        <a:lstStyle/>
        <a:p>
          <a:endParaRPr lang="en-US"/>
        </a:p>
      </dgm:t>
    </dgm:pt>
    <dgm:pt modelId="{336159B0-A641-4AB2-BB68-EC7E7D2A53B3}">
      <dgm:prSet phldrT="[Text]" custT="1"/>
      <dgm:spPr>
        <a:xfrm rot="10800000">
          <a:off x="3164375" y="146993"/>
          <a:ext cx="1712426" cy="696612"/>
        </a:xfr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pPr rtl="1"/>
          <a:r>
            <a:rPr lang="fa-IR" sz="15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5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33DB479-BB45-4EC5-B737-599AB189DB49}" type="parTrans" cxnId="{E7963053-2915-46D9-89E6-2C85B4737274}">
      <dgm:prSet/>
      <dgm:spPr/>
      <dgm:t>
        <a:bodyPr/>
        <a:lstStyle/>
        <a:p>
          <a:endParaRPr lang="en-US"/>
        </a:p>
      </dgm:t>
    </dgm:pt>
    <dgm:pt modelId="{E38EF098-A8DD-4832-B09A-47761379CB9C}" type="sibTrans" cxnId="{E7963053-2915-46D9-89E6-2C85B4737274}">
      <dgm:prSet/>
      <dgm:spPr/>
      <dgm:t>
        <a:bodyPr/>
        <a:lstStyle/>
        <a:p>
          <a:endParaRPr lang="en-US"/>
        </a:p>
      </dgm:t>
    </dgm:pt>
    <dgm:pt modelId="{8352D69D-681D-498A-9F9B-EF19B79CD884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38C52A04-CE7C-4DFE-920F-DBF9AE1F5069}" type="parTrans" cxnId="{0336D773-E2B1-476D-AE15-FA61B269170D}">
      <dgm:prSet/>
      <dgm:spPr/>
      <dgm:t>
        <a:bodyPr/>
        <a:lstStyle/>
        <a:p>
          <a:endParaRPr lang="en-US"/>
        </a:p>
      </dgm:t>
    </dgm:pt>
    <dgm:pt modelId="{B19446D3-B686-4300-8B7B-53665ACA1B30}" type="sibTrans" cxnId="{0336D773-E2B1-476D-AE15-FA61B269170D}">
      <dgm:prSet/>
      <dgm:spPr/>
      <dgm:t>
        <a:bodyPr/>
        <a:lstStyle/>
        <a:p>
          <a:endParaRPr lang="en-US"/>
        </a:p>
      </dgm:t>
    </dgm:pt>
    <dgm:pt modelId="{1F4F5F02-FE4B-4A78-A687-65581A141B0F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281E55C1-18E4-4E5A-85D5-D2C79417BBB0}" type="parTrans" cxnId="{2F3E9D48-21E6-4205-8B2F-BB83809078A2}">
      <dgm:prSet/>
      <dgm:spPr/>
      <dgm:t>
        <a:bodyPr/>
        <a:lstStyle/>
        <a:p>
          <a:endParaRPr lang="en-US"/>
        </a:p>
      </dgm:t>
    </dgm:pt>
    <dgm:pt modelId="{10F8A5BA-17F4-4EE1-A9FB-0BE95B75D937}" type="sibTrans" cxnId="{2F3E9D48-21E6-4205-8B2F-BB83809078A2}">
      <dgm:prSet/>
      <dgm:spPr/>
      <dgm:t>
        <a:bodyPr/>
        <a:lstStyle/>
        <a:p>
          <a:endParaRPr lang="en-US"/>
        </a:p>
      </dgm:t>
    </dgm:pt>
    <dgm:pt modelId="{C218D57A-2AD1-48A6-A13F-6AFB14DFB467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AA7A0427-D406-488E-8F15-E4C1CFF7EFD6}" type="parTrans" cxnId="{F4EDD391-CABC-43CF-8C5E-2696069BFE77}">
      <dgm:prSet/>
      <dgm:spPr/>
      <dgm:t>
        <a:bodyPr/>
        <a:lstStyle/>
        <a:p>
          <a:endParaRPr lang="en-US"/>
        </a:p>
      </dgm:t>
    </dgm:pt>
    <dgm:pt modelId="{DB4A8F12-0315-4063-B68F-065C7BD8F53C}" type="sibTrans" cxnId="{F4EDD391-CABC-43CF-8C5E-2696069BFE77}">
      <dgm:prSet/>
      <dgm:spPr/>
      <dgm:t>
        <a:bodyPr/>
        <a:lstStyle/>
        <a:p>
          <a:endParaRPr lang="en-US"/>
        </a:p>
      </dgm:t>
    </dgm:pt>
    <dgm:pt modelId="{CFEDBD95-C410-499B-9F98-1C77F21E0AB8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8D8AED37-F194-443E-9512-7387A74D4734}" type="parTrans" cxnId="{1DECAF7A-CE75-46CF-9773-A6F786DBF75C}">
      <dgm:prSet/>
      <dgm:spPr/>
      <dgm:t>
        <a:bodyPr/>
        <a:lstStyle/>
        <a:p>
          <a:endParaRPr lang="en-US"/>
        </a:p>
      </dgm:t>
    </dgm:pt>
    <dgm:pt modelId="{1FB6B650-BC11-4FDE-9631-E81F028A5688}" type="sibTrans" cxnId="{1DECAF7A-CE75-46CF-9773-A6F786DBF75C}">
      <dgm:prSet/>
      <dgm:spPr/>
      <dgm:t>
        <a:bodyPr/>
        <a:lstStyle/>
        <a:p>
          <a:endParaRPr lang="en-US"/>
        </a:p>
      </dgm:t>
    </dgm:pt>
    <dgm:pt modelId="{92196D51-BC78-4218-A965-2A39D56B8944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8662A512-C6BD-4AA0-ACDD-F6B112B26F34}" type="parTrans" cxnId="{794D9EEC-0373-4B7E-BD21-E0F87D245671}">
      <dgm:prSet/>
      <dgm:spPr/>
      <dgm:t>
        <a:bodyPr/>
        <a:lstStyle/>
        <a:p>
          <a:endParaRPr lang="en-US"/>
        </a:p>
      </dgm:t>
    </dgm:pt>
    <dgm:pt modelId="{2595A14B-2B4C-4FE0-B954-A03C13C16A4F}" type="sibTrans" cxnId="{794D9EEC-0373-4B7E-BD21-E0F87D245671}">
      <dgm:prSet/>
      <dgm:spPr/>
      <dgm:t>
        <a:bodyPr/>
        <a:lstStyle/>
        <a:p>
          <a:endParaRPr lang="en-US"/>
        </a:p>
      </dgm:t>
    </dgm:pt>
    <dgm:pt modelId="{B508CF33-27F0-4AE1-BB58-2050AA457C1E}" type="pres">
      <dgm:prSet presAssocID="{2E8B0DF3-C7DC-4929-B65A-15DA042E9C1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6CFA7-CEA1-473F-B632-A976A1045BB3}" type="pres">
      <dgm:prSet presAssocID="{FACF857B-64F7-404F-A91A-BB23BE29C313}" presName="parTxOnly" presStyleLbl="node1" presStyleIdx="0" presStyleCnt="8" custScaleX="106257" custScaleY="140381" custLinFactNeighborX="2056" custLinFactNeighborY="-292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9A93DFE-569A-4E8D-ACD8-BF22830AC422}" type="pres">
      <dgm:prSet presAssocID="{C77B7001-4936-462F-A556-F137BEEAD324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DD9FFD45-8FDB-4499-827D-46F7825F5B68}" type="pres">
      <dgm:prSet presAssocID="{92196D51-BC78-4218-A965-2A39D56B8944}" presName="parTxOnly" presStyleLbl="node1" presStyleIdx="1" presStyleCnt="8" custScaleX="111749" custScaleY="146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2BC1C-04A9-4176-8745-38271603F9F3}" type="pres">
      <dgm:prSet presAssocID="{2595A14B-2B4C-4FE0-B954-A03C13C16A4F}" presName="parSpace" presStyleCnt="0"/>
      <dgm:spPr/>
    </dgm:pt>
    <dgm:pt modelId="{592BA58B-B917-4A44-914D-321DBC9DE5BE}" type="pres">
      <dgm:prSet presAssocID="{F57BC76B-14CA-4E0C-8CDD-FA094AB9DA32}" presName="parTxOnly" presStyleLbl="node1" presStyleIdx="2" presStyleCnt="8" custScaleX="115207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A9A6E79C-F9B6-4069-844D-E9F752323FE8}" type="pres">
      <dgm:prSet presAssocID="{605C834C-1775-4FFE-9B78-0429C8DD1608}" presName="parSpace" presStyleCnt="0"/>
      <dgm:spPr/>
    </dgm:pt>
    <dgm:pt modelId="{EBA51382-B6D5-4560-9BE9-682B69A38C6C}" type="pres">
      <dgm:prSet presAssocID="{336159B0-A641-4AB2-BB68-EC7E7D2A53B3}" presName="parTxOnly" presStyleLbl="node1" presStyleIdx="3" presStyleCnt="8" custScaleX="140211" custScaleY="142594" custLinFactNeighborX="4902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883B538-DBD5-4753-835D-B13FCEBD03DE}" type="pres">
      <dgm:prSet presAssocID="{E38EF098-A8DD-4832-B09A-47761379CB9C}" presName="parSpace" presStyleCnt="0"/>
      <dgm:spPr/>
    </dgm:pt>
    <dgm:pt modelId="{355C66FA-35A9-4215-93F5-51C528711152}" type="pres">
      <dgm:prSet presAssocID="{8352D69D-681D-498A-9F9B-EF19B79CD884}" presName="parTxOnly" presStyleLbl="node1" presStyleIdx="4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BB9FD44-2C0B-4016-B7BE-48EED1962637}" type="pres">
      <dgm:prSet presAssocID="{B19446D3-B686-4300-8B7B-53665ACA1B30}" presName="parSpace" presStyleCnt="0"/>
      <dgm:spPr/>
    </dgm:pt>
    <dgm:pt modelId="{BBD13397-2972-49B4-AAC6-2E2C03A03788}" type="pres">
      <dgm:prSet presAssocID="{1F4F5F02-FE4B-4A78-A687-65581A141B0F}" presName="parTxOnly" presStyleLbl="node1" presStyleIdx="5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B969DAE-2855-4768-8FA5-7C78C33AFB64}" type="pres">
      <dgm:prSet presAssocID="{10F8A5BA-17F4-4EE1-A9FB-0BE95B75D937}" presName="parSpace" presStyleCnt="0"/>
      <dgm:spPr/>
    </dgm:pt>
    <dgm:pt modelId="{DCEA8225-CD31-40FB-B1F2-97E0D1FF5E53}" type="pres">
      <dgm:prSet presAssocID="{C218D57A-2AD1-48A6-A13F-6AFB14DFB467}" presName="parTxOnly" presStyleLbl="node1" presStyleIdx="6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6ECBE05-379F-4CEB-8833-F80A3A622C46}" type="pres">
      <dgm:prSet presAssocID="{DB4A8F12-0315-4063-B68F-065C7BD8F53C}" presName="parSpace" presStyleCnt="0"/>
      <dgm:spPr/>
    </dgm:pt>
    <dgm:pt modelId="{1A069F21-B5E8-43C6-9FE5-03970FCE3B8B}" type="pres">
      <dgm:prSet presAssocID="{CFEDBD95-C410-499B-9F98-1C77F21E0AB8}" presName="parTxOnly" presStyleLbl="node1" presStyleIdx="7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820A1D48-4874-4945-9C6C-47A168434699}" type="presOf" srcId="{CFEDBD95-C410-499B-9F98-1C77F21E0AB8}" destId="{1A069F21-B5E8-43C6-9FE5-03970FCE3B8B}" srcOrd="0" destOrd="0" presId="urn:microsoft.com/office/officeart/2005/8/layout/hChevron3"/>
    <dgm:cxn modelId="{0336D773-E2B1-476D-AE15-FA61B269170D}" srcId="{2E8B0DF3-C7DC-4929-B65A-15DA042E9C18}" destId="{8352D69D-681D-498A-9F9B-EF19B79CD884}" srcOrd="4" destOrd="0" parTransId="{38C52A04-CE7C-4DFE-920F-DBF9AE1F5069}" sibTransId="{B19446D3-B686-4300-8B7B-53665ACA1B30}"/>
    <dgm:cxn modelId="{4665DD83-57F9-4433-A0CF-534EF0468F29}" type="presOf" srcId="{2E8B0DF3-C7DC-4929-B65A-15DA042E9C18}" destId="{B508CF33-27F0-4AE1-BB58-2050AA457C1E}" srcOrd="0" destOrd="0" presId="urn:microsoft.com/office/officeart/2005/8/layout/hChevron3"/>
    <dgm:cxn modelId="{18E9C3D8-130A-4228-BA5A-BD7519C167AD}" type="presOf" srcId="{F57BC76B-14CA-4E0C-8CDD-FA094AB9DA32}" destId="{592BA58B-B917-4A44-914D-321DBC9DE5BE}" srcOrd="0" destOrd="0" presId="urn:microsoft.com/office/officeart/2005/8/layout/hChevron3"/>
    <dgm:cxn modelId="{F4EDD391-CABC-43CF-8C5E-2696069BFE77}" srcId="{2E8B0DF3-C7DC-4929-B65A-15DA042E9C18}" destId="{C218D57A-2AD1-48A6-A13F-6AFB14DFB467}" srcOrd="6" destOrd="0" parTransId="{AA7A0427-D406-488E-8F15-E4C1CFF7EFD6}" sibTransId="{DB4A8F12-0315-4063-B68F-065C7BD8F53C}"/>
    <dgm:cxn modelId="{1DECAF7A-CE75-46CF-9773-A6F786DBF75C}" srcId="{2E8B0DF3-C7DC-4929-B65A-15DA042E9C18}" destId="{CFEDBD95-C410-499B-9F98-1C77F21E0AB8}" srcOrd="7" destOrd="0" parTransId="{8D8AED37-F194-443E-9512-7387A74D4734}" sibTransId="{1FB6B650-BC11-4FDE-9631-E81F028A5688}"/>
    <dgm:cxn modelId="{5654908C-09C0-4816-9204-D073DD803E3C}" type="presOf" srcId="{92196D51-BC78-4218-A965-2A39D56B8944}" destId="{DD9FFD45-8FDB-4499-827D-46F7825F5B68}" srcOrd="0" destOrd="0" presId="urn:microsoft.com/office/officeart/2005/8/layout/hChevron3"/>
    <dgm:cxn modelId="{2F3E9D48-21E6-4205-8B2F-BB83809078A2}" srcId="{2E8B0DF3-C7DC-4929-B65A-15DA042E9C18}" destId="{1F4F5F02-FE4B-4A78-A687-65581A141B0F}" srcOrd="5" destOrd="0" parTransId="{281E55C1-18E4-4E5A-85D5-D2C79417BBB0}" sibTransId="{10F8A5BA-17F4-4EE1-A9FB-0BE95B75D937}"/>
    <dgm:cxn modelId="{C2DC5DBF-EE81-4B34-BD82-4692745D9AF4}" srcId="{2E8B0DF3-C7DC-4929-B65A-15DA042E9C18}" destId="{FACF857B-64F7-404F-A91A-BB23BE29C313}" srcOrd="0" destOrd="0" parTransId="{909D2749-A45C-4AEE-B4C3-B403710C1902}" sibTransId="{C77B7001-4936-462F-A556-F137BEEAD324}"/>
    <dgm:cxn modelId="{675571D9-030E-4F06-BAEF-2BF851D2EF05}" type="presOf" srcId="{FACF857B-64F7-404F-A91A-BB23BE29C313}" destId="{B296CFA7-CEA1-473F-B632-A976A1045BB3}" srcOrd="0" destOrd="0" presId="urn:microsoft.com/office/officeart/2005/8/layout/hChevron3"/>
    <dgm:cxn modelId="{F459EAF3-7533-4D7D-95F1-19B6F0A9F996}" type="presOf" srcId="{1F4F5F02-FE4B-4A78-A687-65581A141B0F}" destId="{BBD13397-2972-49B4-AAC6-2E2C03A03788}" srcOrd="0" destOrd="0" presId="urn:microsoft.com/office/officeart/2005/8/layout/hChevron3"/>
    <dgm:cxn modelId="{E7963053-2915-46D9-89E6-2C85B4737274}" srcId="{2E8B0DF3-C7DC-4929-B65A-15DA042E9C18}" destId="{336159B0-A641-4AB2-BB68-EC7E7D2A53B3}" srcOrd="3" destOrd="0" parTransId="{E33DB479-BB45-4EC5-B737-599AB189DB49}" sibTransId="{E38EF098-A8DD-4832-B09A-47761379CB9C}"/>
    <dgm:cxn modelId="{059EC3D7-2368-4838-A236-EFB22D1659CC}" type="presOf" srcId="{C218D57A-2AD1-48A6-A13F-6AFB14DFB467}" destId="{DCEA8225-CD31-40FB-B1F2-97E0D1FF5E53}" srcOrd="0" destOrd="0" presId="urn:microsoft.com/office/officeart/2005/8/layout/hChevron3"/>
    <dgm:cxn modelId="{794D9EEC-0373-4B7E-BD21-E0F87D245671}" srcId="{2E8B0DF3-C7DC-4929-B65A-15DA042E9C18}" destId="{92196D51-BC78-4218-A965-2A39D56B8944}" srcOrd="1" destOrd="0" parTransId="{8662A512-C6BD-4AA0-ACDD-F6B112B26F34}" sibTransId="{2595A14B-2B4C-4FE0-B954-A03C13C16A4F}"/>
    <dgm:cxn modelId="{7BEAE8A1-656D-41F5-BEB0-F753A6F6D14C}" srcId="{2E8B0DF3-C7DC-4929-B65A-15DA042E9C18}" destId="{F57BC76B-14CA-4E0C-8CDD-FA094AB9DA32}" srcOrd="2" destOrd="0" parTransId="{12C59D7F-0E79-454C-BBE0-349178F36DA5}" sibTransId="{605C834C-1775-4FFE-9B78-0429C8DD1608}"/>
    <dgm:cxn modelId="{476E97D3-C647-4841-8E0D-87E83954A049}" type="presOf" srcId="{8352D69D-681D-498A-9F9B-EF19B79CD884}" destId="{355C66FA-35A9-4215-93F5-51C528711152}" srcOrd="0" destOrd="0" presId="urn:microsoft.com/office/officeart/2005/8/layout/hChevron3"/>
    <dgm:cxn modelId="{38A1A6DB-0E19-4283-9E01-F526A4C6C713}" type="presOf" srcId="{336159B0-A641-4AB2-BB68-EC7E7D2A53B3}" destId="{EBA51382-B6D5-4560-9BE9-682B69A38C6C}" srcOrd="0" destOrd="0" presId="urn:microsoft.com/office/officeart/2005/8/layout/hChevron3"/>
    <dgm:cxn modelId="{01EE6041-40EA-421A-A31E-ECCA42AFF808}" type="presParOf" srcId="{B508CF33-27F0-4AE1-BB58-2050AA457C1E}" destId="{B296CFA7-CEA1-473F-B632-A976A1045BB3}" srcOrd="0" destOrd="0" presId="urn:microsoft.com/office/officeart/2005/8/layout/hChevron3"/>
    <dgm:cxn modelId="{9CCCDCFA-BCD3-483C-886F-2BADF4D69FB6}" type="presParOf" srcId="{B508CF33-27F0-4AE1-BB58-2050AA457C1E}" destId="{E9A93DFE-569A-4E8D-ACD8-BF22830AC422}" srcOrd="1" destOrd="0" presId="urn:microsoft.com/office/officeart/2005/8/layout/hChevron3"/>
    <dgm:cxn modelId="{BEDB6A03-0C29-40FF-8153-6121065520D9}" type="presParOf" srcId="{B508CF33-27F0-4AE1-BB58-2050AA457C1E}" destId="{DD9FFD45-8FDB-4499-827D-46F7825F5B68}" srcOrd="2" destOrd="0" presId="urn:microsoft.com/office/officeart/2005/8/layout/hChevron3"/>
    <dgm:cxn modelId="{33DB63F6-66FE-4A16-896E-1AD5A5BB8A2E}" type="presParOf" srcId="{B508CF33-27F0-4AE1-BB58-2050AA457C1E}" destId="{C462BC1C-04A9-4176-8745-38271603F9F3}" srcOrd="3" destOrd="0" presId="urn:microsoft.com/office/officeart/2005/8/layout/hChevron3"/>
    <dgm:cxn modelId="{1F32897C-BC51-4BB4-BA68-66DC7DB1D27C}" type="presParOf" srcId="{B508CF33-27F0-4AE1-BB58-2050AA457C1E}" destId="{592BA58B-B917-4A44-914D-321DBC9DE5BE}" srcOrd="4" destOrd="0" presId="urn:microsoft.com/office/officeart/2005/8/layout/hChevron3"/>
    <dgm:cxn modelId="{C508189F-A561-40F1-A45A-6812CB6DC3D8}" type="presParOf" srcId="{B508CF33-27F0-4AE1-BB58-2050AA457C1E}" destId="{A9A6E79C-F9B6-4069-844D-E9F752323FE8}" srcOrd="5" destOrd="0" presId="urn:microsoft.com/office/officeart/2005/8/layout/hChevron3"/>
    <dgm:cxn modelId="{C04AA7EC-7185-43BC-A3CE-9E0F4091B0FA}" type="presParOf" srcId="{B508CF33-27F0-4AE1-BB58-2050AA457C1E}" destId="{EBA51382-B6D5-4560-9BE9-682B69A38C6C}" srcOrd="6" destOrd="0" presId="urn:microsoft.com/office/officeart/2005/8/layout/hChevron3"/>
    <dgm:cxn modelId="{AC036140-27F6-47A1-8DEA-4AA61756AB82}" type="presParOf" srcId="{B508CF33-27F0-4AE1-BB58-2050AA457C1E}" destId="{F883B538-DBD5-4753-835D-B13FCEBD03DE}" srcOrd="7" destOrd="0" presId="urn:microsoft.com/office/officeart/2005/8/layout/hChevron3"/>
    <dgm:cxn modelId="{EC7E96CA-F1D2-49F5-A22F-D41DB7D06FD7}" type="presParOf" srcId="{B508CF33-27F0-4AE1-BB58-2050AA457C1E}" destId="{355C66FA-35A9-4215-93F5-51C528711152}" srcOrd="8" destOrd="0" presId="urn:microsoft.com/office/officeart/2005/8/layout/hChevron3"/>
    <dgm:cxn modelId="{4E536028-23B7-4C78-843E-230FB446DD3E}" type="presParOf" srcId="{B508CF33-27F0-4AE1-BB58-2050AA457C1E}" destId="{3BB9FD44-2C0B-4016-B7BE-48EED1962637}" srcOrd="9" destOrd="0" presId="urn:microsoft.com/office/officeart/2005/8/layout/hChevron3"/>
    <dgm:cxn modelId="{61DCD271-2577-482E-9571-B8637FE0101A}" type="presParOf" srcId="{B508CF33-27F0-4AE1-BB58-2050AA457C1E}" destId="{BBD13397-2972-49B4-AAC6-2E2C03A03788}" srcOrd="10" destOrd="0" presId="urn:microsoft.com/office/officeart/2005/8/layout/hChevron3"/>
    <dgm:cxn modelId="{1CC29AF6-8D9F-46B1-B647-C7E5DD7F51E8}" type="presParOf" srcId="{B508CF33-27F0-4AE1-BB58-2050AA457C1E}" destId="{3B969DAE-2855-4768-8FA5-7C78C33AFB64}" srcOrd="11" destOrd="0" presId="urn:microsoft.com/office/officeart/2005/8/layout/hChevron3"/>
    <dgm:cxn modelId="{6938CD94-708D-4FE7-878D-C27DEBAEB499}" type="presParOf" srcId="{B508CF33-27F0-4AE1-BB58-2050AA457C1E}" destId="{DCEA8225-CD31-40FB-B1F2-97E0D1FF5E53}" srcOrd="12" destOrd="0" presId="urn:microsoft.com/office/officeart/2005/8/layout/hChevron3"/>
    <dgm:cxn modelId="{3FC00C09-2CAF-4AF3-A7B7-AF8682ED31A2}" type="presParOf" srcId="{B508CF33-27F0-4AE1-BB58-2050AA457C1E}" destId="{86ECBE05-379F-4CEB-8833-F80A3A622C46}" srcOrd="13" destOrd="0" presId="urn:microsoft.com/office/officeart/2005/8/layout/hChevron3"/>
    <dgm:cxn modelId="{306C0659-64E8-459A-AB5A-DAE4A60C6824}" type="presParOf" srcId="{B508CF33-27F0-4AE1-BB58-2050AA457C1E}" destId="{1A069F21-B5E8-43C6-9FE5-03970FCE3B8B}" srcOrd="14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8B0DF3-C7DC-4929-B65A-15DA042E9C18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F857B-64F7-404F-A91A-BB23BE29C31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C77B7001-4936-462F-A556-F137BEEAD324}" type="sib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909D2749-A45C-4AEE-B4C3-B403710C1902}" type="par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76461C58-E087-4D0D-A7B8-61E2B32A76A9}">
      <dgm:prSet custT="1"/>
      <dgm:spPr>
        <a:xfrm rot="10800000">
          <a:off x="1622303" y="146993"/>
          <a:ext cx="1666577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1F3615BF-9748-46FC-9693-36E0E5F9B666}" type="parTrans" cxnId="{59484B3B-524E-456F-90C8-950862B92231}">
      <dgm:prSet/>
      <dgm:spPr/>
      <dgm:t>
        <a:bodyPr/>
        <a:lstStyle/>
        <a:p>
          <a:endParaRPr lang="en-US"/>
        </a:p>
      </dgm:t>
    </dgm:pt>
    <dgm:pt modelId="{35890833-5A43-4FB7-8675-5B5E2F929CDB}" type="sibTrans" cxnId="{59484B3B-524E-456F-90C8-950862B92231}">
      <dgm:prSet/>
      <dgm:spPr/>
      <dgm:t>
        <a:bodyPr/>
        <a:lstStyle/>
        <a:p>
          <a:endParaRPr lang="en-US"/>
        </a:p>
      </dgm:t>
    </dgm:pt>
    <dgm:pt modelId="{F5E8D5DB-1A37-474D-9F49-B0664C017E63}">
      <dgm:prSet phldrT="[Text]" custT="1"/>
      <dgm:spPr>
        <a:xfrm rot="10800000">
          <a:off x="3164375" y="146993"/>
          <a:ext cx="1712426" cy="696612"/>
        </a:xfr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pPr rtl="1"/>
          <a:r>
            <a:rPr lang="fa-IR" sz="1500" b="1" i="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5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2814FDA-447A-456A-89F1-27A7E33D9AF7}" type="parTrans" cxnId="{A19A8255-1B15-4FDE-8AFA-EDCEC732058E}">
      <dgm:prSet/>
      <dgm:spPr/>
      <dgm:t>
        <a:bodyPr/>
        <a:lstStyle/>
        <a:p>
          <a:endParaRPr lang="en-US"/>
        </a:p>
      </dgm:t>
    </dgm:pt>
    <dgm:pt modelId="{676C9836-C778-4917-B73E-A255F4A86993}" type="sibTrans" cxnId="{A19A8255-1B15-4FDE-8AFA-EDCEC732058E}">
      <dgm:prSet/>
      <dgm:spPr/>
      <dgm:t>
        <a:bodyPr/>
        <a:lstStyle/>
        <a:p>
          <a:endParaRPr lang="en-US"/>
        </a:p>
      </dgm:t>
    </dgm:pt>
    <dgm:pt modelId="{00287B01-54D8-452F-8A0D-162233EDFB7B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FA47C0AE-0CD7-4B03-927D-45B195944534}" type="parTrans" cxnId="{88A8C1E9-BF5B-40BA-9883-0AE17D5AB696}">
      <dgm:prSet/>
      <dgm:spPr/>
      <dgm:t>
        <a:bodyPr/>
        <a:lstStyle/>
        <a:p>
          <a:endParaRPr lang="en-US"/>
        </a:p>
      </dgm:t>
    </dgm:pt>
    <dgm:pt modelId="{7741D092-7948-4FF0-A407-45B4118C980C}" type="sibTrans" cxnId="{88A8C1E9-BF5B-40BA-9883-0AE17D5AB696}">
      <dgm:prSet/>
      <dgm:spPr/>
      <dgm:t>
        <a:bodyPr/>
        <a:lstStyle/>
        <a:p>
          <a:endParaRPr lang="en-US"/>
        </a:p>
      </dgm:t>
    </dgm:pt>
    <dgm:pt modelId="{A0688BCD-16CF-4DFB-9E23-95FA41ED0B2F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773A973A-5765-4C28-B1BF-89727821C51F}" type="parTrans" cxnId="{82350547-71FF-4413-8416-422D379D7D60}">
      <dgm:prSet/>
      <dgm:spPr/>
      <dgm:t>
        <a:bodyPr/>
        <a:lstStyle/>
        <a:p>
          <a:endParaRPr lang="en-US"/>
        </a:p>
      </dgm:t>
    </dgm:pt>
    <dgm:pt modelId="{00742FC1-6AAE-4E94-82DB-7BA4B4F87978}" type="sibTrans" cxnId="{82350547-71FF-4413-8416-422D379D7D60}">
      <dgm:prSet/>
      <dgm:spPr/>
      <dgm:t>
        <a:bodyPr/>
        <a:lstStyle/>
        <a:p>
          <a:endParaRPr lang="en-US"/>
        </a:p>
      </dgm:t>
    </dgm:pt>
    <dgm:pt modelId="{AD84ACDC-0808-42F4-A492-B7E4A82D88F4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9E89F2F3-4582-408D-B03F-9CE041F822F3}" type="parTrans" cxnId="{60F5350C-4C8F-4B79-84EC-5B1E392BC826}">
      <dgm:prSet/>
      <dgm:spPr/>
      <dgm:t>
        <a:bodyPr/>
        <a:lstStyle/>
        <a:p>
          <a:endParaRPr lang="en-US"/>
        </a:p>
      </dgm:t>
    </dgm:pt>
    <dgm:pt modelId="{5955D0C3-DD82-4AB8-BF54-969BF899EDDC}" type="sibTrans" cxnId="{60F5350C-4C8F-4B79-84EC-5B1E392BC826}">
      <dgm:prSet/>
      <dgm:spPr/>
      <dgm:t>
        <a:bodyPr/>
        <a:lstStyle/>
        <a:p>
          <a:endParaRPr lang="en-US"/>
        </a:p>
      </dgm:t>
    </dgm:pt>
    <dgm:pt modelId="{EC66FBE2-47B1-4984-93F3-E225510254B7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EA3ACF1-F33C-4296-A4A8-DEB34FBE71F2}" type="parTrans" cxnId="{9E174F43-C33E-4037-A8D3-16375B076934}">
      <dgm:prSet/>
      <dgm:spPr/>
      <dgm:t>
        <a:bodyPr/>
        <a:lstStyle/>
        <a:p>
          <a:endParaRPr lang="en-US"/>
        </a:p>
      </dgm:t>
    </dgm:pt>
    <dgm:pt modelId="{F072F188-0FED-40BA-B7E7-E14D9F7F9EAD}" type="sibTrans" cxnId="{9E174F43-C33E-4037-A8D3-16375B076934}">
      <dgm:prSet/>
      <dgm:spPr/>
      <dgm:t>
        <a:bodyPr/>
        <a:lstStyle/>
        <a:p>
          <a:endParaRPr lang="en-US"/>
        </a:p>
      </dgm:t>
    </dgm:pt>
    <dgm:pt modelId="{03088266-389A-4500-A849-28B16A37CCA7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B99A151A-6337-439B-B5C3-F20ECCD36DE7}" type="parTrans" cxnId="{EAD18E3C-0307-4531-8494-F3EB812842AD}">
      <dgm:prSet/>
      <dgm:spPr/>
      <dgm:t>
        <a:bodyPr/>
        <a:lstStyle/>
        <a:p>
          <a:endParaRPr lang="en-US"/>
        </a:p>
      </dgm:t>
    </dgm:pt>
    <dgm:pt modelId="{0A7AE586-753E-4ECC-8612-4C89252C3816}" type="sibTrans" cxnId="{EAD18E3C-0307-4531-8494-F3EB812842AD}">
      <dgm:prSet/>
      <dgm:spPr/>
      <dgm:t>
        <a:bodyPr/>
        <a:lstStyle/>
        <a:p>
          <a:endParaRPr lang="en-US"/>
        </a:p>
      </dgm:t>
    </dgm:pt>
    <dgm:pt modelId="{B508CF33-27F0-4AE1-BB58-2050AA457C1E}" type="pres">
      <dgm:prSet presAssocID="{2E8B0DF3-C7DC-4929-B65A-15DA042E9C1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6CFA7-CEA1-473F-B632-A976A1045BB3}" type="pres">
      <dgm:prSet presAssocID="{FACF857B-64F7-404F-A91A-BB23BE29C313}" presName="parTxOnly" presStyleLbl="node1" presStyleIdx="0" presStyleCnt="8" custScaleX="106257" custScaleY="140381" custLinFactNeighborX="1877" custLinFactNeighborY="-296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9A93DFE-569A-4E8D-ACD8-BF22830AC422}" type="pres">
      <dgm:prSet presAssocID="{C77B7001-4936-462F-A556-F137BEEAD324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32B5F726-CFC9-4DB7-9562-3E0DB67AEF6E}" type="pres">
      <dgm:prSet presAssocID="{03088266-389A-4500-A849-28B16A37CCA7}" presName="parTxOnly" presStyleLbl="node1" presStyleIdx="1" presStyleCnt="8" custScaleX="115862" custScaleY="146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D6E00-A101-4D19-B68E-63EDEA80710C}" type="pres">
      <dgm:prSet presAssocID="{0A7AE586-753E-4ECC-8612-4C89252C3816}" presName="parSpace" presStyleCnt="0"/>
      <dgm:spPr/>
    </dgm:pt>
    <dgm:pt modelId="{CD45A0C0-1AD5-4A22-B88E-C786DBA902F1}" type="pres">
      <dgm:prSet presAssocID="{EC66FBE2-47B1-4984-93F3-E225510254B7}" presName="parTxOnly" presStyleLbl="node1" presStyleIdx="2" presStyleCnt="8" custScaleX="140211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4211723-FDE5-4FC5-BC88-FCAB5D24ACDB}" type="pres">
      <dgm:prSet presAssocID="{F072F188-0FED-40BA-B7E7-E14D9F7F9EAD}" presName="parSpace" presStyleCnt="0"/>
      <dgm:spPr/>
    </dgm:pt>
    <dgm:pt modelId="{C4042513-A9B3-43B4-9F8C-44D19EFD7FE7}" type="pres">
      <dgm:prSet presAssocID="{76461C58-E087-4D0D-A7B8-61E2B32A76A9}" presName="parTxOnly" presStyleLbl="node1" presStyleIdx="3" presStyleCnt="8" custScaleX="136457" custScaleY="142594" custLinFactNeighborX="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A908601-91C5-4C05-BD58-3AC3A03AA16A}" type="pres">
      <dgm:prSet presAssocID="{35890833-5A43-4FB7-8675-5B5E2F929CDB}" presName="parSpace" presStyleCnt="0"/>
      <dgm:spPr/>
    </dgm:pt>
    <dgm:pt modelId="{FA946CED-4B24-44B5-9E01-8BBECC96092D}" type="pres">
      <dgm:prSet presAssocID="{F5E8D5DB-1A37-474D-9F49-B0664C017E63}" presName="parTxOnly" presStyleLbl="node1" presStyleIdx="4" presStyleCnt="8" custScaleX="140211" custScaleY="142594" custLinFactNeighborX="4902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A2AC831-BB7D-4293-8B8D-D871E3296670}" type="pres">
      <dgm:prSet presAssocID="{676C9836-C778-4917-B73E-A255F4A86993}" presName="parSpace" presStyleCnt="0"/>
      <dgm:spPr/>
    </dgm:pt>
    <dgm:pt modelId="{C466583C-C09C-47B4-8AD7-20236257B9D3}" type="pres">
      <dgm:prSet presAssocID="{00287B01-54D8-452F-8A0D-162233EDFB7B}" presName="parTxOnly" presStyleLbl="node1" presStyleIdx="5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1E9DFC41-A6C2-4F95-8E86-B26E3421411A}" type="pres">
      <dgm:prSet presAssocID="{7741D092-7948-4FF0-A407-45B4118C980C}" presName="parSpace" presStyleCnt="0"/>
      <dgm:spPr/>
    </dgm:pt>
    <dgm:pt modelId="{8A657E15-9F98-45EF-A623-7F4AF6BACD14}" type="pres">
      <dgm:prSet presAssocID="{A0688BCD-16CF-4DFB-9E23-95FA41ED0B2F}" presName="parTxOnly" presStyleLbl="node1" presStyleIdx="6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9E8913E0-B047-4320-B64C-B8D303B7E864}" type="pres">
      <dgm:prSet presAssocID="{00742FC1-6AAE-4E94-82DB-7BA4B4F87978}" presName="parSpace" presStyleCnt="0"/>
      <dgm:spPr/>
    </dgm:pt>
    <dgm:pt modelId="{C054AF8A-E4DF-4185-B05B-9782E079C2EE}" type="pres">
      <dgm:prSet presAssocID="{AD84ACDC-0808-42F4-A492-B7E4A82D88F4}" presName="parTxOnly" presStyleLbl="node1" presStyleIdx="7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59484B3B-524E-456F-90C8-950862B92231}" srcId="{2E8B0DF3-C7DC-4929-B65A-15DA042E9C18}" destId="{76461C58-E087-4D0D-A7B8-61E2B32A76A9}" srcOrd="3" destOrd="0" parTransId="{1F3615BF-9748-46FC-9693-36E0E5F9B666}" sibTransId="{35890833-5A43-4FB7-8675-5B5E2F929CDB}"/>
    <dgm:cxn modelId="{F31AC2D2-C752-4DD3-98B4-AAF29ED33A1E}" type="presOf" srcId="{FACF857B-64F7-404F-A91A-BB23BE29C313}" destId="{B296CFA7-CEA1-473F-B632-A976A1045BB3}" srcOrd="0" destOrd="0" presId="urn:microsoft.com/office/officeart/2005/8/layout/hChevron3"/>
    <dgm:cxn modelId="{5A4341F3-5CFA-4F40-89D3-B5A000EBFC36}" type="presOf" srcId="{03088266-389A-4500-A849-28B16A37CCA7}" destId="{32B5F726-CFC9-4DB7-9562-3E0DB67AEF6E}" srcOrd="0" destOrd="0" presId="urn:microsoft.com/office/officeart/2005/8/layout/hChevron3"/>
    <dgm:cxn modelId="{2FE0379B-E7CB-493E-9448-6E150B5249D9}" type="presOf" srcId="{2E8B0DF3-C7DC-4929-B65A-15DA042E9C18}" destId="{B508CF33-27F0-4AE1-BB58-2050AA457C1E}" srcOrd="0" destOrd="0" presId="urn:microsoft.com/office/officeart/2005/8/layout/hChevron3"/>
    <dgm:cxn modelId="{82350547-71FF-4413-8416-422D379D7D60}" srcId="{2E8B0DF3-C7DC-4929-B65A-15DA042E9C18}" destId="{A0688BCD-16CF-4DFB-9E23-95FA41ED0B2F}" srcOrd="6" destOrd="0" parTransId="{773A973A-5765-4C28-B1BF-89727821C51F}" sibTransId="{00742FC1-6AAE-4E94-82DB-7BA4B4F87978}"/>
    <dgm:cxn modelId="{3D9B5FEE-48E4-40A1-809E-6C7EAA65564D}" type="presOf" srcId="{A0688BCD-16CF-4DFB-9E23-95FA41ED0B2F}" destId="{8A657E15-9F98-45EF-A623-7F4AF6BACD14}" srcOrd="0" destOrd="0" presId="urn:microsoft.com/office/officeart/2005/8/layout/hChevron3"/>
    <dgm:cxn modelId="{83CFD78F-DEC3-44A1-8161-BB59D82D1A17}" type="presOf" srcId="{76461C58-E087-4D0D-A7B8-61E2B32A76A9}" destId="{C4042513-A9B3-43B4-9F8C-44D19EFD7FE7}" srcOrd="0" destOrd="0" presId="urn:microsoft.com/office/officeart/2005/8/layout/hChevron3"/>
    <dgm:cxn modelId="{AAE40A30-B714-445A-BF2C-38D39DD0CC48}" type="presOf" srcId="{EC66FBE2-47B1-4984-93F3-E225510254B7}" destId="{CD45A0C0-1AD5-4A22-B88E-C786DBA902F1}" srcOrd="0" destOrd="0" presId="urn:microsoft.com/office/officeart/2005/8/layout/hChevron3"/>
    <dgm:cxn modelId="{A19A8255-1B15-4FDE-8AFA-EDCEC732058E}" srcId="{2E8B0DF3-C7DC-4929-B65A-15DA042E9C18}" destId="{F5E8D5DB-1A37-474D-9F49-B0664C017E63}" srcOrd="4" destOrd="0" parTransId="{22814FDA-447A-456A-89F1-27A7E33D9AF7}" sibTransId="{676C9836-C778-4917-B73E-A255F4A86993}"/>
    <dgm:cxn modelId="{3201FA0C-C5EF-451D-8026-78A0CC90EE9E}" type="presOf" srcId="{F5E8D5DB-1A37-474D-9F49-B0664C017E63}" destId="{FA946CED-4B24-44B5-9E01-8BBECC96092D}" srcOrd="0" destOrd="0" presId="urn:microsoft.com/office/officeart/2005/8/layout/hChevron3"/>
    <dgm:cxn modelId="{C2DC5DBF-EE81-4B34-BD82-4692745D9AF4}" srcId="{2E8B0DF3-C7DC-4929-B65A-15DA042E9C18}" destId="{FACF857B-64F7-404F-A91A-BB23BE29C313}" srcOrd="0" destOrd="0" parTransId="{909D2749-A45C-4AEE-B4C3-B403710C1902}" sibTransId="{C77B7001-4936-462F-A556-F137BEEAD324}"/>
    <dgm:cxn modelId="{9E174F43-C33E-4037-A8D3-16375B076934}" srcId="{2E8B0DF3-C7DC-4929-B65A-15DA042E9C18}" destId="{EC66FBE2-47B1-4984-93F3-E225510254B7}" srcOrd="2" destOrd="0" parTransId="{FEA3ACF1-F33C-4296-A4A8-DEB34FBE71F2}" sibTransId="{F072F188-0FED-40BA-B7E7-E14D9F7F9EAD}"/>
    <dgm:cxn modelId="{EAD18E3C-0307-4531-8494-F3EB812842AD}" srcId="{2E8B0DF3-C7DC-4929-B65A-15DA042E9C18}" destId="{03088266-389A-4500-A849-28B16A37CCA7}" srcOrd="1" destOrd="0" parTransId="{B99A151A-6337-439B-B5C3-F20ECCD36DE7}" sibTransId="{0A7AE586-753E-4ECC-8612-4C89252C3816}"/>
    <dgm:cxn modelId="{60F5350C-4C8F-4B79-84EC-5B1E392BC826}" srcId="{2E8B0DF3-C7DC-4929-B65A-15DA042E9C18}" destId="{AD84ACDC-0808-42F4-A492-B7E4A82D88F4}" srcOrd="7" destOrd="0" parTransId="{9E89F2F3-4582-408D-B03F-9CE041F822F3}" sibTransId="{5955D0C3-DD82-4AB8-BF54-969BF899EDDC}"/>
    <dgm:cxn modelId="{88A8C1E9-BF5B-40BA-9883-0AE17D5AB696}" srcId="{2E8B0DF3-C7DC-4929-B65A-15DA042E9C18}" destId="{00287B01-54D8-452F-8A0D-162233EDFB7B}" srcOrd="5" destOrd="0" parTransId="{FA47C0AE-0CD7-4B03-927D-45B195944534}" sibTransId="{7741D092-7948-4FF0-A407-45B4118C980C}"/>
    <dgm:cxn modelId="{04379BA1-5A42-47DB-937E-8513585EFEDF}" type="presOf" srcId="{00287B01-54D8-452F-8A0D-162233EDFB7B}" destId="{C466583C-C09C-47B4-8AD7-20236257B9D3}" srcOrd="0" destOrd="0" presId="urn:microsoft.com/office/officeart/2005/8/layout/hChevron3"/>
    <dgm:cxn modelId="{1DD68EAC-2FE9-433B-9B7C-39B9E977FD8A}" type="presOf" srcId="{AD84ACDC-0808-42F4-A492-B7E4A82D88F4}" destId="{C054AF8A-E4DF-4185-B05B-9782E079C2EE}" srcOrd="0" destOrd="0" presId="urn:microsoft.com/office/officeart/2005/8/layout/hChevron3"/>
    <dgm:cxn modelId="{BAA996CA-0A7E-427E-BE20-5915A063A083}" type="presParOf" srcId="{B508CF33-27F0-4AE1-BB58-2050AA457C1E}" destId="{B296CFA7-CEA1-473F-B632-A976A1045BB3}" srcOrd="0" destOrd="0" presId="urn:microsoft.com/office/officeart/2005/8/layout/hChevron3"/>
    <dgm:cxn modelId="{B534D6FE-3E18-40B8-852B-687E4B6978BE}" type="presParOf" srcId="{B508CF33-27F0-4AE1-BB58-2050AA457C1E}" destId="{E9A93DFE-569A-4E8D-ACD8-BF22830AC422}" srcOrd="1" destOrd="0" presId="urn:microsoft.com/office/officeart/2005/8/layout/hChevron3"/>
    <dgm:cxn modelId="{72043ECF-9A6E-449D-BD38-C92B567DE0CA}" type="presParOf" srcId="{B508CF33-27F0-4AE1-BB58-2050AA457C1E}" destId="{32B5F726-CFC9-4DB7-9562-3E0DB67AEF6E}" srcOrd="2" destOrd="0" presId="urn:microsoft.com/office/officeart/2005/8/layout/hChevron3"/>
    <dgm:cxn modelId="{2615C52E-15B7-414B-B18E-B04957A3225A}" type="presParOf" srcId="{B508CF33-27F0-4AE1-BB58-2050AA457C1E}" destId="{73DD6E00-A101-4D19-B68E-63EDEA80710C}" srcOrd="3" destOrd="0" presId="urn:microsoft.com/office/officeart/2005/8/layout/hChevron3"/>
    <dgm:cxn modelId="{31CB3CAA-D1B5-4C2D-83F1-E5548379E91C}" type="presParOf" srcId="{B508CF33-27F0-4AE1-BB58-2050AA457C1E}" destId="{CD45A0C0-1AD5-4A22-B88E-C786DBA902F1}" srcOrd="4" destOrd="0" presId="urn:microsoft.com/office/officeart/2005/8/layout/hChevron3"/>
    <dgm:cxn modelId="{9631D28F-CCCE-4080-9CCE-8F7BF74C0777}" type="presParOf" srcId="{B508CF33-27F0-4AE1-BB58-2050AA457C1E}" destId="{F4211723-FDE5-4FC5-BC88-FCAB5D24ACDB}" srcOrd="5" destOrd="0" presId="urn:microsoft.com/office/officeart/2005/8/layout/hChevron3"/>
    <dgm:cxn modelId="{C9376C91-5CF8-4397-ABC8-C0CA22698BAC}" type="presParOf" srcId="{B508CF33-27F0-4AE1-BB58-2050AA457C1E}" destId="{C4042513-A9B3-43B4-9F8C-44D19EFD7FE7}" srcOrd="6" destOrd="0" presId="urn:microsoft.com/office/officeart/2005/8/layout/hChevron3"/>
    <dgm:cxn modelId="{A74FF765-77AE-462B-9132-9DD24E2D79D4}" type="presParOf" srcId="{B508CF33-27F0-4AE1-BB58-2050AA457C1E}" destId="{0A908601-91C5-4C05-BD58-3AC3A03AA16A}" srcOrd="7" destOrd="0" presId="urn:microsoft.com/office/officeart/2005/8/layout/hChevron3"/>
    <dgm:cxn modelId="{79CA6B51-8DBD-4F37-9AD6-EE3510C9ED5F}" type="presParOf" srcId="{B508CF33-27F0-4AE1-BB58-2050AA457C1E}" destId="{FA946CED-4B24-44B5-9E01-8BBECC96092D}" srcOrd="8" destOrd="0" presId="urn:microsoft.com/office/officeart/2005/8/layout/hChevron3"/>
    <dgm:cxn modelId="{962CE28A-3C2E-4F27-AE04-1939C73F9D1D}" type="presParOf" srcId="{B508CF33-27F0-4AE1-BB58-2050AA457C1E}" destId="{3A2AC831-BB7D-4293-8B8D-D871E3296670}" srcOrd="9" destOrd="0" presId="urn:microsoft.com/office/officeart/2005/8/layout/hChevron3"/>
    <dgm:cxn modelId="{49D2129D-B7FD-406C-BCC5-F0E5A10E5D47}" type="presParOf" srcId="{B508CF33-27F0-4AE1-BB58-2050AA457C1E}" destId="{C466583C-C09C-47B4-8AD7-20236257B9D3}" srcOrd="10" destOrd="0" presId="urn:microsoft.com/office/officeart/2005/8/layout/hChevron3"/>
    <dgm:cxn modelId="{785C1989-F4A5-4025-9005-138CF03C37D0}" type="presParOf" srcId="{B508CF33-27F0-4AE1-BB58-2050AA457C1E}" destId="{1E9DFC41-A6C2-4F95-8E86-B26E3421411A}" srcOrd="11" destOrd="0" presId="urn:microsoft.com/office/officeart/2005/8/layout/hChevron3"/>
    <dgm:cxn modelId="{A0A55567-0509-4BFA-9656-A7B47EF2F957}" type="presParOf" srcId="{B508CF33-27F0-4AE1-BB58-2050AA457C1E}" destId="{8A657E15-9F98-45EF-A623-7F4AF6BACD14}" srcOrd="12" destOrd="0" presId="urn:microsoft.com/office/officeart/2005/8/layout/hChevron3"/>
    <dgm:cxn modelId="{991190F3-E702-4D00-993E-05A690DBB08B}" type="presParOf" srcId="{B508CF33-27F0-4AE1-BB58-2050AA457C1E}" destId="{9E8913E0-B047-4320-B64C-B8D303B7E864}" srcOrd="13" destOrd="0" presId="urn:microsoft.com/office/officeart/2005/8/layout/hChevron3"/>
    <dgm:cxn modelId="{9A8B0650-48B5-4A16-824A-85A2BBB8DDDB}" type="presParOf" srcId="{B508CF33-27F0-4AE1-BB58-2050AA457C1E}" destId="{C054AF8A-E4DF-4185-B05B-9782E079C2EE}" srcOrd="14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A3B9C7-38C6-4B7B-808B-7058E0C0FD66}" type="doc">
      <dgm:prSet loTypeId="urn:microsoft.com/office/officeart/2008/layout/TitlePictureLineup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7EA63861-A599-4775-BC04-877ED43EE574}">
      <dgm:prSet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عنوان محصول 1</a:t>
          </a:r>
          <a:endParaRPr lang="fa-IR" dirty="0">
            <a:cs typeface="B Mitra" panose="00000400000000000000" pitchFamily="2" charset="-78"/>
          </a:endParaRPr>
        </a:p>
      </dgm:t>
    </dgm:pt>
    <dgm:pt modelId="{5FAF7B7C-7999-4445-A73B-2C9B6949BCBE}" type="parTrans" cxnId="{5F74CAD6-E601-48C8-8859-CC5224F6C963}">
      <dgm:prSet/>
      <dgm:spPr/>
      <dgm:t>
        <a:bodyPr/>
        <a:lstStyle/>
        <a:p>
          <a:pPr rtl="1"/>
          <a:endParaRPr lang="fa-IR"/>
        </a:p>
      </dgm:t>
    </dgm:pt>
    <dgm:pt modelId="{26A8BA2B-FBAC-41F1-9E87-0913E830939C}" type="sibTrans" cxnId="{5F74CAD6-E601-48C8-8859-CC5224F6C963}">
      <dgm:prSet/>
      <dgm:spPr/>
      <dgm:t>
        <a:bodyPr/>
        <a:lstStyle/>
        <a:p>
          <a:pPr rtl="1"/>
          <a:endParaRPr lang="fa-IR"/>
        </a:p>
      </dgm:t>
    </dgm:pt>
    <dgm:pt modelId="{597E3C58-6687-4178-8193-279053400039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عنوان محصول 2</a:t>
          </a:r>
          <a:endParaRPr lang="fa-IR" dirty="0"/>
        </a:p>
      </dgm:t>
    </dgm:pt>
    <dgm:pt modelId="{C0B8AC05-20CE-42CB-AF66-97B59BDF9CBC}" type="parTrans" cxnId="{F4E53084-D7FF-45B7-9ED7-303C52A55FD3}">
      <dgm:prSet/>
      <dgm:spPr/>
      <dgm:t>
        <a:bodyPr/>
        <a:lstStyle/>
        <a:p>
          <a:pPr rtl="1"/>
          <a:endParaRPr lang="fa-IR"/>
        </a:p>
      </dgm:t>
    </dgm:pt>
    <dgm:pt modelId="{0D30AE0D-9ACB-4128-905C-94C8ED025DCD}" type="sibTrans" cxnId="{F4E53084-D7FF-45B7-9ED7-303C52A55FD3}">
      <dgm:prSet/>
      <dgm:spPr/>
      <dgm:t>
        <a:bodyPr/>
        <a:lstStyle/>
        <a:p>
          <a:pPr rtl="1"/>
          <a:endParaRPr lang="fa-IR"/>
        </a:p>
      </dgm:t>
    </dgm:pt>
    <dgm:pt modelId="{14BE8EE0-10DC-4BA3-9957-9062F654F682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عنوان محصول 3</a:t>
          </a:r>
          <a:endParaRPr lang="fa-IR" dirty="0"/>
        </a:p>
      </dgm:t>
    </dgm:pt>
    <dgm:pt modelId="{74D4005F-9F80-4395-8663-31FF2B6E79B0}" type="parTrans" cxnId="{70EA61EC-BF55-4D42-9F96-270BDB2259B4}">
      <dgm:prSet/>
      <dgm:spPr/>
      <dgm:t>
        <a:bodyPr/>
        <a:lstStyle/>
        <a:p>
          <a:pPr rtl="1"/>
          <a:endParaRPr lang="fa-IR"/>
        </a:p>
      </dgm:t>
    </dgm:pt>
    <dgm:pt modelId="{9D7AE8D2-EB8B-4BD9-8A8A-222B39E9CD86}" type="sibTrans" cxnId="{70EA61EC-BF55-4D42-9F96-270BDB2259B4}">
      <dgm:prSet/>
      <dgm:spPr/>
      <dgm:t>
        <a:bodyPr/>
        <a:lstStyle/>
        <a:p>
          <a:pPr rtl="1"/>
          <a:endParaRPr lang="fa-IR"/>
        </a:p>
      </dgm:t>
    </dgm:pt>
    <dgm:pt modelId="{757069EA-5B15-410F-BD0D-D8BBA0907C8F}">
      <dgm:prSet phldrT="[Text]"/>
      <dgm:spPr/>
      <dgm:t>
        <a:bodyPr/>
        <a:lstStyle/>
        <a:p>
          <a:pPr rtl="1"/>
          <a:endParaRPr lang="fa-IR" dirty="0"/>
        </a:p>
      </dgm:t>
    </dgm:pt>
    <dgm:pt modelId="{10F5D43F-AA45-45D3-AEBA-FC22892A9DBF}" type="parTrans" cxnId="{98E1A60F-0445-4E8B-BA47-A43055CFCFDD}">
      <dgm:prSet/>
      <dgm:spPr/>
      <dgm:t>
        <a:bodyPr/>
        <a:lstStyle/>
        <a:p>
          <a:pPr rtl="1"/>
          <a:endParaRPr lang="fa-IR"/>
        </a:p>
      </dgm:t>
    </dgm:pt>
    <dgm:pt modelId="{FC0827A0-B4F2-425A-AF0B-32F6C985CD3C}" type="sibTrans" cxnId="{98E1A60F-0445-4E8B-BA47-A43055CFCFDD}">
      <dgm:prSet/>
      <dgm:spPr/>
      <dgm:t>
        <a:bodyPr/>
        <a:lstStyle/>
        <a:p>
          <a:pPr rtl="1"/>
          <a:endParaRPr lang="fa-IR"/>
        </a:p>
      </dgm:t>
    </dgm:pt>
    <dgm:pt modelId="{7667D763-BAB7-4C77-A2E9-EE33061290C8}" type="pres">
      <dgm:prSet presAssocID="{D6A3B9C7-38C6-4B7B-808B-7058E0C0FD66}" presName="Name0" presStyleCnt="0">
        <dgm:presLayoutVars>
          <dgm:dir/>
        </dgm:presLayoutVars>
      </dgm:prSet>
      <dgm:spPr/>
      <dgm:t>
        <a:bodyPr/>
        <a:lstStyle/>
        <a:p>
          <a:pPr rtl="1"/>
          <a:endParaRPr lang="fa-IR"/>
        </a:p>
      </dgm:t>
    </dgm:pt>
    <dgm:pt modelId="{2D778423-36A0-4B73-A40C-7A038223774D}" type="pres">
      <dgm:prSet presAssocID="{7EA63861-A599-4775-BC04-877ED43EE574}" presName="composite" presStyleCnt="0"/>
      <dgm:spPr/>
    </dgm:pt>
    <dgm:pt modelId="{40842259-D2F7-4A17-A8B1-551FE6DA1B65}" type="pres">
      <dgm:prSet presAssocID="{7EA63861-A599-4775-BC04-877ED43EE574}" presName="Accent" presStyleLbl="alignAcc1" presStyleIdx="0" presStyleCnt="3"/>
      <dgm:spPr/>
    </dgm:pt>
    <dgm:pt modelId="{37C62C18-6909-4633-9486-5FC14C2D59B9}" type="pres">
      <dgm:prSet presAssocID="{7EA63861-A599-4775-BC04-877ED43EE574}" presName="Image" presStyleLbl="node1" presStyleIdx="0" presStyleCnt="3"/>
      <dgm:spPr/>
    </dgm:pt>
    <dgm:pt modelId="{EA73F0A7-BFA5-4582-B6B3-ED1B7089801B}" type="pres">
      <dgm:prSet presAssocID="{7EA63861-A599-4775-BC04-877ED43EE574}" presName="Child" presStyleLbl="revTx" presStyleIdx="0" presStyleCnt="3">
        <dgm:presLayoutVars>
          <dgm:bulletEnabled val="1"/>
        </dgm:presLayoutVars>
      </dgm:prSet>
      <dgm:spPr/>
    </dgm:pt>
    <dgm:pt modelId="{7CE60500-AE25-4702-A1A1-D13268FED160}" type="pres">
      <dgm:prSet presAssocID="{7EA63861-A599-4775-BC04-877ED43EE574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775A44B-851F-4240-99AD-BA9FE7B000ED}" type="pres">
      <dgm:prSet presAssocID="{26A8BA2B-FBAC-41F1-9E87-0913E830939C}" presName="sibTrans" presStyleCnt="0"/>
      <dgm:spPr/>
    </dgm:pt>
    <dgm:pt modelId="{09F22DBE-1CEC-499D-BE22-FCB88CDD6652}" type="pres">
      <dgm:prSet presAssocID="{597E3C58-6687-4178-8193-279053400039}" presName="composite" presStyleCnt="0"/>
      <dgm:spPr/>
    </dgm:pt>
    <dgm:pt modelId="{86B1FEBA-C52D-4EB4-9EC7-59EFA2C4E811}" type="pres">
      <dgm:prSet presAssocID="{597E3C58-6687-4178-8193-279053400039}" presName="Accent" presStyleLbl="alignAcc1" presStyleIdx="1" presStyleCnt="3"/>
      <dgm:spPr/>
    </dgm:pt>
    <dgm:pt modelId="{22E85BE6-A509-4BAC-97E8-26533C14F6A3}" type="pres">
      <dgm:prSet presAssocID="{597E3C58-6687-4178-8193-279053400039}" presName="Image" presStyleLbl="node1" presStyleIdx="1" presStyleCnt="3"/>
      <dgm:spPr/>
    </dgm:pt>
    <dgm:pt modelId="{C0CB6EE8-C375-491A-B669-DDB6B2ED02B2}" type="pres">
      <dgm:prSet presAssocID="{597E3C58-6687-4178-8193-279053400039}" presName="Child" presStyleLbl="revTx" presStyleIdx="1" presStyleCnt="3">
        <dgm:presLayoutVars>
          <dgm:bulletEnabled val="1"/>
        </dgm:presLayoutVars>
      </dgm:prSet>
      <dgm:spPr/>
    </dgm:pt>
    <dgm:pt modelId="{F1DA575F-F878-4831-95E3-53C5D52EB1C3}" type="pres">
      <dgm:prSet presAssocID="{597E3C58-6687-4178-8193-279053400039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537ED6-3906-4ED4-AC43-3A63585EF474}" type="pres">
      <dgm:prSet presAssocID="{0D30AE0D-9ACB-4128-905C-94C8ED025DCD}" presName="sibTrans" presStyleCnt="0"/>
      <dgm:spPr/>
    </dgm:pt>
    <dgm:pt modelId="{EDA10A68-4DE4-454E-939D-A895A865BC00}" type="pres">
      <dgm:prSet presAssocID="{14BE8EE0-10DC-4BA3-9957-9062F654F682}" presName="composite" presStyleCnt="0"/>
      <dgm:spPr/>
    </dgm:pt>
    <dgm:pt modelId="{2B77D452-3AAD-4292-AF90-4038B4538053}" type="pres">
      <dgm:prSet presAssocID="{14BE8EE0-10DC-4BA3-9957-9062F654F682}" presName="Accent" presStyleLbl="alignAcc1" presStyleIdx="2" presStyleCnt="3"/>
      <dgm:spPr/>
    </dgm:pt>
    <dgm:pt modelId="{C9926F7E-DAD5-43AC-856D-038686894EB6}" type="pres">
      <dgm:prSet presAssocID="{14BE8EE0-10DC-4BA3-9957-9062F654F682}" presName="Image" presStyleLbl="node1" presStyleIdx="2" presStyleCnt="3"/>
      <dgm:spPr/>
    </dgm:pt>
    <dgm:pt modelId="{DD7865C3-1417-4100-B4C9-261805099C68}" type="pres">
      <dgm:prSet presAssocID="{14BE8EE0-10DC-4BA3-9957-9062F654F682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42FB84E-6B0C-4084-88F4-69056009DE80}" type="pres">
      <dgm:prSet presAssocID="{14BE8EE0-10DC-4BA3-9957-9062F654F682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191D697-65E4-4E4A-AA24-76C72D5450E7}" type="presOf" srcId="{597E3C58-6687-4178-8193-279053400039}" destId="{F1DA575F-F878-4831-95E3-53C5D52EB1C3}" srcOrd="0" destOrd="0" presId="urn:microsoft.com/office/officeart/2008/layout/TitlePictureLineup"/>
    <dgm:cxn modelId="{375514BD-F394-4FBF-84C3-F1601E6BDCDE}" type="presOf" srcId="{D6A3B9C7-38C6-4B7B-808B-7058E0C0FD66}" destId="{7667D763-BAB7-4C77-A2E9-EE33061290C8}" srcOrd="0" destOrd="0" presId="urn:microsoft.com/office/officeart/2008/layout/TitlePictureLineup"/>
    <dgm:cxn modelId="{98E1A60F-0445-4E8B-BA47-A43055CFCFDD}" srcId="{14BE8EE0-10DC-4BA3-9957-9062F654F682}" destId="{757069EA-5B15-410F-BD0D-D8BBA0907C8F}" srcOrd="0" destOrd="0" parTransId="{10F5D43F-AA45-45D3-AEBA-FC22892A9DBF}" sibTransId="{FC0827A0-B4F2-425A-AF0B-32F6C985CD3C}"/>
    <dgm:cxn modelId="{1ADE2ABE-919D-4386-A7A5-D20EB6F169EA}" type="presOf" srcId="{757069EA-5B15-410F-BD0D-D8BBA0907C8F}" destId="{DD7865C3-1417-4100-B4C9-261805099C68}" srcOrd="0" destOrd="0" presId="urn:microsoft.com/office/officeart/2008/layout/TitlePictureLineup"/>
    <dgm:cxn modelId="{788B0601-0100-4D2E-BCE1-D909A556AE47}" type="presOf" srcId="{7EA63861-A599-4775-BC04-877ED43EE574}" destId="{7CE60500-AE25-4702-A1A1-D13268FED160}" srcOrd="0" destOrd="0" presId="urn:microsoft.com/office/officeart/2008/layout/TitlePictureLineup"/>
    <dgm:cxn modelId="{5F74CAD6-E601-48C8-8859-CC5224F6C963}" srcId="{D6A3B9C7-38C6-4B7B-808B-7058E0C0FD66}" destId="{7EA63861-A599-4775-BC04-877ED43EE574}" srcOrd="0" destOrd="0" parTransId="{5FAF7B7C-7999-4445-A73B-2C9B6949BCBE}" sibTransId="{26A8BA2B-FBAC-41F1-9E87-0913E830939C}"/>
    <dgm:cxn modelId="{F4E53084-D7FF-45B7-9ED7-303C52A55FD3}" srcId="{D6A3B9C7-38C6-4B7B-808B-7058E0C0FD66}" destId="{597E3C58-6687-4178-8193-279053400039}" srcOrd="1" destOrd="0" parTransId="{C0B8AC05-20CE-42CB-AF66-97B59BDF9CBC}" sibTransId="{0D30AE0D-9ACB-4128-905C-94C8ED025DCD}"/>
    <dgm:cxn modelId="{5C9C2507-8A4D-48C6-AC1F-DCE9FA58FD64}" type="presOf" srcId="{14BE8EE0-10DC-4BA3-9957-9062F654F682}" destId="{E42FB84E-6B0C-4084-88F4-69056009DE80}" srcOrd="0" destOrd="0" presId="urn:microsoft.com/office/officeart/2008/layout/TitlePictureLineup"/>
    <dgm:cxn modelId="{70EA61EC-BF55-4D42-9F96-270BDB2259B4}" srcId="{D6A3B9C7-38C6-4B7B-808B-7058E0C0FD66}" destId="{14BE8EE0-10DC-4BA3-9957-9062F654F682}" srcOrd="2" destOrd="0" parTransId="{74D4005F-9F80-4395-8663-31FF2B6E79B0}" sibTransId="{9D7AE8D2-EB8B-4BD9-8A8A-222B39E9CD86}"/>
    <dgm:cxn modelId="{53CBBEBE-E592-4EF4-AB93-1ED7CD4419C3}" type="presParOf" srcId="{7667D763-BAB7-4C77-A2E9-EE33061290C8}" destId="{2D778423-36A0-4B73-A40C-7A038223774D}" srcOrd="0" destOrd="0" presId="urn:microsoft.com/office/officeart/2008/layout/TitlePictureLineup"/>
    <dgm:cxn modelId="{A6915796-1624-41BA-A35B-8CFE15C1184A}" type="presParOf" srcId="{2D778423-36A0-4B73-A40C-7A038223774D}" destId="{40842259-D2F7-4A17-A8B1-551FE6DA1B65}" srcOrd="0" destOrd="0" presId="urn:microsoft.com/office/officeart/2008/layout/TitlePictureLineup"/>
    <dgm:cxn modelId="{5AA8A253-9317-4CC5-91C9-48D3F31DA2B1}" type="presParOf" srcId="{2D778423-36A0-4B73-A40C-7A038223774D}" destId="{37C62C18-6909-4633-9486-5FC14C2D59B9}" srcOrd="1" destOrd="0" presId="urn:microsoft.com/office/officeart/2008/layout/TitlePictureLineup"/>
    <dgm:cxn modelId="{1C35DBC8-A737-4899-A00F-300427238AC3}" type="presParOf" srcId="{2D778423-36A0-4B73-A40C-7A038223774D}" destId="{EA73F0A7-BFA5-4582-B6B3-ED1B7089801B}" srcOrd="2" destOrd="0" presId="urn:microsoft.com/office/officeart/2008/layout/TitlePictureLineup"/>
    <dgm:cxn modelId="{4E2ACFEC-2A68-408A-879B-E431B409C334}" type="presParOf" srcId="{2D778423-36A0-4B73-A40C-7A038223774D}" destId="{7CE60500-AE25-4702-A1A1-D13268FED160}" srcOrd="3" destOrd="0" presId="urn:microsoft.com/office/officeart/2008/layout/TitlePictureLineup"/>
    <dgm:cxn modelId="{CC15D0C0-97D8-494C-B7B1-20157FD98ED3}" type="presParOf" srcId="{7667D763-BAB7-4C77-A2E9-EE33061290C8}" destId="{2775A44B-851F-4240-99AD-BA9FE7B000ED}" srcOrd="1" destOrd="0" presId="urn:microsoft.com/office/officeart/2008/layout/TitlePictureLineup"/>
    <dgm:cxn modelId="{EBCC8AB6-1625-4A0D-B806-ACB6FA31ED4C}" type="presParOf" srcId="{7667D763-BAB7-4C77-A2E9-EE33061290C8}" destId="{09F22DBE-1CEC-499D-BE22-FCB88CDD6652}" srcOrd="2" destOrd="0" presId="urn:microsoft.com/office/officeart/2008/layout/TitlePictureLineup"/>
    <dgm:cxn modelId="{D48470F8-8CD8-4AE8-8DEA-7445AA9C6CD0}" type="presParOf" srcId="{09F22DBE-1CEC-499D-BE22-FCB88CDD6652}" destId="{86B1FEBA-C52D-4EB4-9EC7-59EFA2C4E811}" srcOrd="0" destOrd="0" presId="urn:microsoft.com/office/officeart/2008/layout/TitlePictureLineup"/>
    <dgm:cxn modelId="{47880D0F-896F-40D0-91EB-9E85A9B18516}" type="presParOf" srcId="{09F22DBE-1CEC-499D-BE22-FCB88CDD6652}" destId="{22E85BE6-A509-4BAC-97E8-26533C14F6A3}" srcOrd="1" destOrd="0" presId="urn:microsoft.com/office/officeart/2008/layout/TitlePictureLineup"/>
    <dgm:cxn modelId="{071B887E-4B51-4541-A3AC-BC5502224C6C}" type="presParOf" srcId="{09F22DBE-1CEC-499D-BE22-FCB88CDD6652}" destId="{C0CB6EE8-C375-491A-B669-DDB6B2ED02B2}" srcOrd="2" destOrd="0" presId="urn:microsoft.com/office/officeart/2008/layout/TitlePictureLineup"/>
    <dgm:cxn modelId="{08A64ED1-9351-4F3D-9132-908538F31A44}" type="presParOf" srcId="{09F22DBE-1CEC-499D-BE22-FCB88CDD6652}" destId="{F1DA575F-F878-4831-95E3-53C5D52EB1C3}" srcOrd="3" destOrd="0" presId="urn:microsoft.com/office/officeart/2008/layout/TitlePictureLineup"/>
    <dgm:cxn modelId="{CC5E5DE3-EAA5-4452-943C-CD2F00D89FC0}" type="presParOf" srcId="{7667D763-BAB7-4C77-A2E9-EE33061290C8}" destId="{25537ED6-3906-4ED4-AC43-3A63585EF474}" srcOrd="3" destOrd="0" presId="urn:microsoft.com/office/officeart/2008/layout/TitlePictureLineup"/>
    <dgm:cxn modelId="{6DBD84C7-9C88-491A-9915-5EBDE510FFE3}" type="presParOf" srcId="{7667D763-BAB7-4C77-A2E9-EE33061290C8}" destId="{EDA10A68-4DE4-454E-939D-A895A865BC00}" srcOrd="4" destOrd="0" presId="urn:microsoft.com/office/officeart/2008/layout/TitlePictureLineup"/>
    <dgm:cxn modelId="{14B20E85-D627-424C-BF3E-9D3187D5AF06}" type="presParOf" srcId="{EDA10A68-4DE4-454E-939D-A895A865BC00}" destId="{2B77D452-3AAD-4292-AF90-4038B4538053}" srcOrd="0" destOrd="0" presId="urn:microsoft.com/office/officeart/2008/layout/TitlePictureLineup"/>
    <dgm:cxn modelId="{3F9AED08-EB16-41DB-9B8F-9A0B89ABFD84}" type="presParOf" srcId="{EDA10A68-4DE4-454E-939D-A895A865BC00}" destId="{C9926F7E-DAD5-43AC-856D-038686894EB6}" srcOrd="1" destOrd="0" presId="urn:microsoft.com/office/officeart/2008/layout/TitlePictureLineup"/>
    <dgm:cxn modelId="{B1D5EEE0-03B0-4F3C-BD3C-22FDE6073F82}" type="presParOf" srcId="{EDA10A68-4DE4-454E-939D-A895A865BC00}" destId="{DD7865C3-1417-4100-B4C9-261805099C68}" srcOrd="2" destOrd="0" presId="urn:microsoft.com/office/officeart/2008/layout/TitlePictureLineup"/>
    <dgm:cxn modelId="{E2C6975D-8911-47CB-9191-D90989286760}" type="presParOf" srcId="{EDA10A68-4DE4-454E-939D-A895A865BC00}" destId="{E42FB84E-6B0C-4084-88F4-69056009DE80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8B0DF3-C7DC-4929-B65A-15DA042E9C18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F857B-64F7-404F-A91A-BB23BE29C313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C77B7001-4936-462F-A556-F137BEEAD324}" type="sib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909D2749-A45C-4AEE-B4C3-B403710C1902}" type="parTrans" cxnId="{C2DC5DBF-EE81-4B34-BD82-4692745D9AF4}">
      <dgm:prSet/>
      <dgm:spPr/>
      <dgm:t>
        <a:bodyPr/>
        <a:lstStyle/>
        <a:p>
          <a:endParaRPr lang="en-US" sz="2200">
            <a:cs typeface="B Titr" pitchFamily="2" charset="-78"/>
          </a:endParaRPr>
        </a:p>
      </dgm:t>
    </dgm:pt>
    <dgm:pt modelId="{76461C58-E087-4D0D-A7B8-61E2B32A76A9}">
      <dgm:prSet custT="1"/>
      <dgm:spPr>
        <a:xfrm rot="10800000">
          <a:off x="1622303" y="146993"/>
          <a:ext cx="1666577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gm:t>
    </dgm:pt>
    <dgm:pt modelId="{1F3615BF-9748-46FC-9693-36E0E5F9B666}" type="parTrans" cxnId="{59484B3B-524E-456F-90C8-950862B92231}">
      <dgm:prSet/>
      <dgm:spPr/>
      <dgm:t>
        <a:bodyPr/>
        <a:lstStyle/>
        <a:p>
          <a:endParaRPr lang="en-US"/>
        </a:p>
      </dgm:t>
    </dgm:pt>
    <dgm:pt modelId="{35890833-5A43-4FB7-8675-5B5E2F929CDB}" type="sibTrans" cxnId="{59484B3B-524E-456F-90C8-950862B92231}">
      <dgm:prSet/>
      <dgm:spPr/>
      <dgm:t>
        <a:bodyPr/>
        <a:lstStyle/>
        <a:p>
          <a:endParaRPr lang="en-US"/>
        </a:p>
      </dgm:t>
    </dgm:pt>
    <dgm:pt modelId="{F5E8D5DB-1A37-474D-9F49-B0664C017E63}">
      <dgm:prSet phldrT="[Text]" custT="1"/>
      <dgm:spPr>
        <a:xfrm rot="10800000">
          <a:off x="3164375" y="146993"/>
          <a:ext cx="1712426" cy="696612"/>
        </a:xfr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pPr rtl="1"/>
          <a:r>
            <a:rPr lang="fa-IR" sz="1500" b="1" i="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5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2814FDA-447A-456A-89F1-27A7E33D9AF7}" type="parTrans" cxnId="{A19A8255-1B15-4FDE-8AFA-EDCEC732058E}">
      <dgm:prSet/>
      <dgm:spPr/>
      <dgm:t>
        <a:bodyPr/>
        <a:lstStyle/>
        <a:p>
          <a:endParaRPr lang="en-US"/>
        </a:p>
      </dgm:t>
    </dgm:pt>
    <dgm:pt modelId="{676C9836-C778-4917-B73E-A255F4A86993}" type="sibTrans" cxnId="{A19A8255-1B15-4FDE-8AFA-EDCEC732058E}">
      <dgm:prSet/>
      <dgm:spPr/>
      <dgm:t>
        <a:bodyPr/>
        <a:lstStyle/>
        <a:p>
          <a:endParaRPr lang="en-US"/>
        </a:p>
      </dgm:t>
    </dgm:pt>
    <dgm:pt modelId="{A0688BCD-16CF-4DFB-9E23-95FA41ED0B2F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773A973A-5765-4C28-B1BF-89727821C51F}" type="parTrans" cxnId="{82350547-71FF-4413-8416-422D379D7D60}">
      <dgm:prSet/>
      <dgm:spPr/>
      <dgm:t>
        <a:bodyPr/>
        <a:lstStyle/>
        <a:p>
          <a:endParaRPr lang="en-US"/>
        </a:p>
      </dgm:t>
    </dgm:pt>
    <dgm:pt modelId="{00742FC1-6AAE-4E94-82DB-7BA4B4F87978}" type="sibTrans" cxnId="{82350547-71FF-4413-8416-422D379D7D60}">
      <dgm:prSet/>
      <dgm:spPr/>
      <dgm:t>
        <a:bodyPr/>
        <a:lstStyle/>
        <a:p>
          <a:endParaRPr lang="en-US"/>
        </a:p>
      </dgm:t>
    </dgm:pt>
    <dgm:pt modelId="{AD84ACDC-0808-42F4-A492-B7E4A82D88F4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9E89F2F3-4582-408D-B03F-9CE041F822F3}" type="parTrans" cxnId="{60F5350C-4C8F-4B79-84EC-5B1E392BC826}">
      <dgm:prSet/>
      <dgm:spPr/>
      <dgm:t>
        <a:bodyPr/>
        <a:lstStyle/>
        <a:p>
          <a:endParaRPr lang="en-US"/>
        </a:p>
      </dgm:t>
    </dgm:pt>
    <dgm:pt modelId="{5955D0C3-DD82-4AB8-BF54-969BF899EDDC}" type="sibTrans" cxnId="{60F5350C-4C8F-4B79-84EC-5B1E392BC826}">
      <dgm:prSet/>
      <dgm:spPr/>
      <dgm:t>
        <a:bodyPr/>
        <a:lstStyle/>
        <a:p>
          <a:endParaRPr lang="en-US"/>
        </a:p>
      </dgm:t>
    </dgm:pt>
    <dgm:pt modelId="{EC66FBE2-47B1-4984-93F3-E225510254B7}">
      <dgm:prSet phldrT="[Text]" custT="1"/>
      <dgm:spPr>
        <a:xfrm rot="10800000">
          <a:off x="3044617" y="146993"/>
          <a:ext cx="1712426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EA3ACF1-F33C-4296-A4A8-DEB34FBE71F2}" type="parTrans" cxnId="{9E174F43-C33E-4037-A8D3-16375B076934}">
      <dgm:prSet/>
      <dgm:spPr/>
      <dgm:t>
        <a:bodyPr/>
        <a:lstStyle/>
        <a:p>
          <a:endParaRPr lang="en-US"/>
        </a:p>
      </dgm:t>
    </dgm:pt>
    <dgm:pt modelId="{F072F188-0FED-40BA-B7E7-E14D9F7F9EAD}" type="sibTrans" cxnId="{9E174F43-C33E-4037-A8D3-16375B076934}">
      <dgm:prSet/>
      <dgm:spPr/>
      <dgm:t>
        <a:bodyPr/>
        <a:lstStyle/>
        <a:p>
          <a:endParaRPr lang="en-US"/>
        </a:p>
      </dgm:t>
    </dgm:pt>
    <dgm:pt modelId="{1FE7EA4E-0EFE-48F4-87FD-2D73BA10BAF9}">
      <dgm:prSet custT="1"/>
      <dgm:spPr>
        <a:xfrm rot="10800000">
          <a:off x="3174" y="146993"/>
          <a:ext cx="1863393" cy="696612"/>
        </a:xfr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i="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0704CD6E-0039-4835-96AC-18639B8C5DAA}" type="parTrans" cxnId="{8502B8F7-51A3-4C85-9F45-0011ADF3D30D}">
      <dgm:prSet/>
      <dgm:spPr/>
      <dgm:t>
        <a:bodyPr/>
        <a:lstStyle/>
        <a:p>
          <a:endParaRPr lang="en-US"/>
        </a:p>
      </dgm:t>
    </dgm:pt>
    <dgm:pt modelId="{5A516C25-7993-48CD-AB51-6A280F7D7ABF}" type="sibTrans" cxnId="{8502B8F7-51A3-4C85-9F45-0011ADF3D30D}">
      <dgm:prSet/>
      <dgm:spPr/>
      <dgm:t>
        <a:bodyPr/>
        <a:lstStyle/>
        <a:p>
          <a:endParaRPr lang="en-US"/>
        </a:p>
      </dgm:t>
    </dgm:pt>
    <dgm:pt modelId="{55BB2AC1-8AFA-4F38-BFE8-BED32EEA395F}">
      <dgm:prSet phldrT="[Text]" custT="1"/>
      <dgm:spPr>
        <a:xfrm rot="10800000">
          <a:off x="6398461" y="152399"/>
          <a:ext cx="1297738" cy="685800"/>
        </a:xfr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1300" b="1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gm:t>
    </dgm:pt>
    <dgm:pt modelId="{8A99DA16-4555-4E27-9642-D96DE77ECB5E}" type="parTrans" cxnId="{8C413827-230C-4677-8BD5-A354811B9D48}">
      <dgm:prSet/>
      <dgm:spPr/>
      <dgm:t>
        <a:bodyPr/>
        <a:lstStyle/>
        <a:p>
          <a:endParaRPr lang="en-US"/>
        </a:p>
      </dgm:t>
    </dgm:pt>
    <dgm:pt modelId="{12FC6B19-23FE-449D-A82F-F4799C90C8FA}" type="sibTrans" cxnId="{8C413827-230C-4677-8BD5-A354811B9D48}">
      <dgm:prSet/>
      <dgm:spPr/>
      <dgm:t>
        <a:bodyPr/>
        <a:lstStyle/>
        <a:p>
          <a:endParaRPr lang="en-US"/>
        </a:p>
      </dgm:t>
    </dgm:pt>
    <dgm:pt modelId="{B508CF33-27F0-4AE1-BB58-2050AA457C1E}" type="pres">
      <dgm:prSet presAssocID="{2E8B0DF3-C7DC-4929-B65A-15DA042E9C1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6CFA7-CEA1-473F-B632-A976A1045BB3}" type="pres">
      <dgm:prSet presAssocID="{FACF857B-64F7-404F-A91A-BB23BE29C313}" presName="parTxOnly" presStyleLbl="node1" presStyleIdx="0" presStyleCnt="8" custScaleX="106257" custScaleY="140381" custLinFactNeighborX="3249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9A93DFE-569A-4E8D-ACD8-BF22830AC422}" type="pres">
      <dgm:prSet presAssocID="{C77B7001-4936-462F-A556-F137BEEAD324}" presName="par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4AE00166-C0CF-4739-8872-A29E3EFBC8AC}" type="pres">
      <dgm:prSet presAssocID="{55BB2AC1-8AFA-4F38-BFE8-BED32EEA395F}" presName="parTxOnly" presStyleLbl="node1" presStyleIdx="1" presStyleCnt="8" custScaleX="111749" custScaleY="146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23370-1CED-424D-AD00-DFBF345D56B2}" type="pres">
      <dgm:prSet presAssocID="{12FC6B19-23FE-449D-A82F-F4799C90C8FA}" presName="parSpace" presStyleCnt="0"/>
      <dgm:spPr/>
    </dgm:pt>
    <dgm:pt modelId="{CD45A0C0-1AD5-4A22-B88E-C786DBA902F1}" type="pres">
      <dgm:prSet presAssocID="{EC66FBE2-47B1-4984-93F3-E225510254B7}" presName="parTxOnly" presStyleLbl="node1" presStyleIdx="2" presStyleCnt="8" custScaleX="140211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4211723-FDE5-4FC5-BC88-FCAB5D24ACDB}" type="pres">
      <dgm:prSet presAssocID="{F072F188-0FED-40BA-B7E7-E14D9F7F9EAD}" presName="parSpace" presStyleCnt="0"/>
      <dgm:spPr/>
    </dgm:pt>
    <dgm:pt modelId="{C4042513-A9B3-43B4-9F8C-44D19EFD7FE7}" type="pres">
      <dgm:prSet presAssocID="{76461C58-E087-4D0D-A7B8-61E2B32A76A9}" presName="parTxOnly" presStyleLbl="node1" presStyleIdx="3" presStyleCnt="8" custScaleX="136457" custScaleY="142594" custLinFactNeighborX="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A908601-91C5-4C05-BD58-3AC3A03AA16A}" type="pres">
      <dgm:prSet presAssocID="{35890833-5A43-4FB7-8675-5B5E2F929CDB}" presName="parSpace" presStyleCnt="0"/>
      <dgm:spPr/>
    </dgm:pt>
    <dgm:pt modelId="{3AF7F980-71CB-49FD-A79D-C19E65733343}" type="pres">
      <dgm:prSet presAssocID="{1FE7EA4E-0EFE-48F4-87FD-2D73BA10BAF9}" presName="parTxOnly" presStyleLbl="node1" presStyleIdx="4" presStyleCnt="8" custScaleX="121558" custScaleY="142594" custLinFactNeighborX="-42118" custLinFactNeighborY="-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7DA41BD-0A0E-4378-A627-688FC167201E}" type="pres">
      <dgm:prSet presAssocID="{5A516C25-7993-48CD-AB51-6A280F7D7ABF}" presName="parSpace" presStyleCnt="0"/>
      <dgm:spPr/>
    </dgm:pt>
    <dgm:pt modelId="{FA946CED-4B24-44B5-9E01-8BBECC96092D}" type="pres">
      <dgm:prSet presAssocID="{F5E8D5DB-1A37-474D-9F49-B0664C017E63}" presName="parTxOnly" presStyleLbl="node1" presStyleIdx="5" presStyleCnt="8" custScaleX="140211" custScaleY="142594" custLinFactNeighborX="4902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A2AC831-BB7D-4293-8B8D-D871E3296670}" type="pres">
      <dgm:prSet presAssocID="{676C9836-C778-4917-B73E-A255F4A86993}" presName="parSpace" presStyleCnt="0"/>
      <dgm:spPr/>
    </dgm:pt>
    <dgm:pt modelId="{8A657E15-9F98-45EF-A623-7F4AF6BACD14}" type="pres">
      <dgm:prSet presAssocID="{A0688BCD-16CF-4DFB-9E23-95FA41ED0B2F}" presName="parTxOnly" presStyleLbl="node1" presStyleIdx="6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9E8913E0-B047-4320-B64C-B8D303B7E864}" type="pres">
      <dgm:prSet presAssocID="{00742FC1-6AAE-4E94-82DB-7BA4B4F87978}" presName="parSpace" presStyleCnt="0"/>
      <dgm:spPr/>
    </dgm:pt>
    <dgm:pt modelId="{C054AF8A-E4DF-4185-B05B-9782E079C2EE}" type="pres">
      <dgm:prSet presAssocID="{AD84ACDC-0808-42F4-A492-B7E4A82D88F4}" presName="parTxOnly" presStyleLbl="node1" presStyleIdx="7" presStyleCnt="8" custScaleX="152572" custScaleY="14259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59484B3B-524E-456F-90C8-950862B92231}" srcId="{2E8B0DF3-C7DC-4929-B65A-15DA042E9C18}" destId="{76461C58-E087-4D0D-A7B8-61E2B32A76A9}" srcOrd="3" destOrd="0" parTransId="{1F3615BF-9748-46FC-9693-36E0E5F9B666}" sibTransId="{35890833-5A43-4FB7-8675-5B5E2F929CDB}"/>
    <dgm:cxn modelId="{82350547-71FF-4413-8416-422D379D7D60}" srcId="{2E8B0DF3-C7DC-4929-B65A-15DA042E9C18}" destId="{A0688BCD-16CF-4DFB-9E23-95FA41ED0B2F}" srcOrd="6" destOrd="0" parTransId="{773A973A-5765-4C28-B1BF-89727821C51F}" sibTransId="{00742FC1-6AAE-4E94-82DB-7BA4B4F87978}"/>
    <dgm:cxn modelId="{8C413827-230C-4677-8BD5-A354811B9D48}" srcId="{2E8B0DF3-C7DC-4929-B65A-15DA042E9C18}" destId="{55BB2AC1-8AFA-4F38-BFE8-BED32EEA395F}" srcOrd="1" destOrd="0" parTransId="{8A99DA16-4555-4E27-9642-D96DE77ECB5E}" sibTransId="{12FC6B19-23FE-449D-A82F-F4799C90C8FA}"/>
    <dgm:cxn modelId="{A19A8255-1B15-4FDE-8AFA-EDCEC732058E}" srcId="{2E8B0DF3-C7DC-4929-B65A-15DA042E9C18}" destId="{F5E8D5DB-1A37-474D-9F49-B0664C017E63}" srcOrd="5" destOrd="0" parTransId="{22814FDA-447A-456A-89F1-27A7E33D9AF7}" sibTransId="{676C9836-C778-4917-B73E-A255F4A86993}"/>
    <dgm:cxn modelId="{673BD09F-3C47-42E7-A0DA-FE56F0DD769C}" type="presOf" srcId="{A0688BCD-16CF-4DFB-9E23-95FA41ED0B2F}" destId="{8A657E15-9F98-45EF-A623-7F4AF6BACD14}" srcOrd="0" destOrd="0" presId="urn:microsoft.com/office/officeart/2005/8/layout/hChevron3"/>
    <dgm:cxn modelId="{4E00065E-C245-4723-86D3-7CEADF0F2C5B}" type="presOf" srcId="{AD84ACDC-0808-42F4-A492-B7E4A82D88F4}" destId="{C054AF8A-E4DF-4185-B05B-9782E079C2EE}" srcOrd="0" destOrd="0" presId="urn:microsoft.com/office/officeart/2005/8/layout/hChevron3"/>
    <dgm:cxn modelId="{C2DC5DBF-EE81-4B34-BD82-4692745D9AF4}" srcId="{2E8B0DF3-C7DC-4929-B65A-15DA042E9C18}" destId="{FACF857B-64F7-404F-A91A-BB23BE29C313}" srcOrd="0" destOrd="0" parTransId="{909D2749-A45C-4AEE-B4C3-B403710C1902}" sibTransId="{C77B7001-4936-462F-A556-F137BEEAD324}"/>
    <dgm:cxn modelId="{5385C5CE-3594-4047-B92E-51AD84D0310A}" type="presOf" srcId="{F5E8D5DB-1A37-474D-9F49-B0664C017E63}" destId="{FA946CED-4B24-44B5-9E01-8BBECC96092D}" srcOrd="0" destOrd="0" presId="urn:microsoft.com/office/officeart/2005/8/layout/hChevron3"/>
    <dgm:cxn modelId="{8502B8F7-51A3-4C85-9F45-0011ADF3D30D}" srcId="{2E8B0DF3-C7DC-4929-B65A-15DA042E9C18}" destId="{1FE7EA4E-0EFE-48F4-87FD-2D73BA10BAF9}" srcOrd="4" destOrd="0" parTransId="{0704CD6E-0039-4835-96AC-18639B8C5DAA}" sibTransId="{5A516C25-7993-48CD-AB51-6A280F7D7ABF}"/>
    <dgm:cxn modelId="{9E174F43-C33E-4037-A8D3-16375B076934}" srcId="{2E8B0DF3-C7DC-4929-B65A-15DA042E9C18}" destId="{EC66FBE2-47B1-4984-93F3-E225510254B7}" srcOrd="2" destOrd="0" parTransId="{FEA3ACF1-F33C-4296-A4A8-DEB34FBE71F2}" sibTransId="{F072F188-0FED-40BA-B7E7-E14D9F7F9EAD}"/>
    <dgm:cxn modelId="{827FFC21-8D32-4022-B985-F9CBF1A6D098}" type="presOf" srcId="{EC66FBE2-47B1-4984-93F3-E225510254B7}" destId="{CD45A0C0-1AD5-4A22-B88E-C786DBA902F1}" srcOrd="0" destOrd="0" presId="urn:microsoft.com/office/officeart/2005/8/layout/hChevron3"/>
    <dgm:cxn modelId="{E62E37CC-D86F-4303-8E81-28812992E797}" type="presOf" srcId="{76461C58-E087-4D0D-A7B8-61E2B32A76A9}" destId="{C4042513-A9B3-43B4-9F8C-44D19EFD7FE7}" srcOrd="0" destOrd="0" presId="urn:microsoft.com/office/officeart/2005/8/layout/hChevron3"/>
    <dgm:cxn modelId="{B870E4DC-E6C4-431A-A438-D18230E902F8}" type="presOf" srcId="{1FE7EA4E-0EFE-48F4-87FD-2D73BA10BAF9}" destId="{3AF7F980-71CB-49FD-A79D-C19E65733343}" srcOrd="0" destOrd="0" presId="urn:microsoft.com/office/officeart/2005/8/layout/hChevron3"/>
    <dgm:cxn modelId="{60F5350C-4C8F-4B79-84EC-5B1E392BC826}" srcId="{2E8B0DF3-C7DC-4929-B65A-15DA042E9C18}" destId="{AD84ACDC-0808-42F4-A492-B7E4A82D88F4}" srcOrd="7" destOrd="0" parTransId="{9E89F2F3-4582-408D-B03F-9CE041F822F3}" sibTransId="{5955D0C3-DD82-4AB8-BF54-969BF899EDDC}"/>
    <dgm:cxn modelId="{6DF894A6-9393-4F58-8A77-27CAAB85CB63}" type="presOf" srcId="{FACF857B-64F7-404F-A91A-BB23BE29C313}" destId="{B296CFA7-CEA1-473F-B632-A976A1045BB3}" srcOrd="0" destOrd="0" presId="urn:microsoft.com/office/officeart/2005/8/layout/hChevron3"/>
    <dgm:cxn modelId="{A5511A07-859F-4E24-BDFB-8EE6545A1788}" type="presOf" srcId="{2E8B0DF3-C7DC-4929-B65A-15DA042E9C18}" destId="{B508CF33-27F0-4AE1-BB58-2050AA457C1E}" srcOrd="0" destOrd="0" presId="urn:microsoft.com/office/officeart/2005/8/layout/hChevron3"/>
    <dgm:cxn modelId="{38D9BC4C-C9CF-465F-BF70-915548CAD90E}" type="presOf" srcId="{55BB2AC1-8AFA-4F38-BFE8-BED32EEA395F}" destId="{4AE00166-C0CF-4739-8872-A29E3EFBC8AC}" srcOrd="0" destOrd="0" presId="urn:microsoft.com/office/officeart/2005/8/layout/hChevron3"/>
    <dgm:cxn modelId="{DB2CC0B6-BF9D-466B-90ED-847D2ED5697A}" type="presParOf" srcId="{B508CF33-27F0-4AE1-BB58-2050AA457C1E}" destId="{B296CFA7-CEA1-473F-B632-A976A1045BB3}" srcOrd="0" destOrd="0" presId="urn:microsoft.com/office/officeart/2005/8/layout/hChevron3"/>
    <dgm:cxn modelId="{85865DCC-78CE-4F92-903B-D68951F2A70D}" type="presParOf" srcId="{B508CF33-27F0-4AE1-BB58-2050AA457C1E}" destId="{E9A93DFE-569A-4E8D-ACD8-BF22830AC422}" srcOrd="1" destOrd="0" presId="urn:microsoft.com/office/officeart/2005/8/layout/hChevron3"/>
    <dgm:cxn modelId="{07F4865E-A9FC-47BC-BA3A-527A802EF189}" type="presParOf" srcId="{B508CF33-27F0-4AE1-BB58-2050AA457C1E}" destId="{4AE00166-C0CF-4739-8872-A29E3EFBC8AC}" srcOrd="2" destOrd="0" presId="urn:microsoft.com/office/officeart/2005/8/layout/hChevron3"/>
    <dgm:cxn modelId="{80B271B6-D32E-4A1A-B981-E7F3089F1F69}" type="presParOf" srcId="{B508CF33-27F0-4AE1-BB58-2050AA457C1E}" destId="{3F423370-1CED-424D-AD00-DFBF345D56B2}" srcOrd="3" destOrd="0" presId="urn:microsoft.com/office/officeart/2005/8/layout/hChevron3"/>
    <dgm:cxn modelId="{F0A4AD1B-FD30-4C47-B71A-3CF9BB128AAB}" type="presParOf" srcId="{B508CF33-27F0-4AE1-BB58-2050AA457C1E}" destId="{CD45A0C0-1AD5-4A22-B88E-C786DBA902F1}" srcOrd="4" destOrd="0" presId="urn:microsoft.com/office/officeart/2005/8/layout/hChevron3"/>
    <dgm:cxn modelId="{58C2A2D6-0CE8-4A0A-88BF-47B2184551DD}" type="presParOf" srcId="{B508CF33-27F0-4AE1-BB58-2050AA457C1E}" destId="{F4211723-FDE5-4FC5-BC88-FCAB5D24ACDB}" srcOrd="5" destOrd="0" presId="urn:microsoft.com/office/officeart/2005/8/layout/hChevron3"/>
    <dgm:cxn modelId="{408F31F0-F462-40C0-BF86-585EEF93DCC5}" type="presParOf" srcId="{B508CF33-27F0-4AE1-BB58-2050AA457C1E}" destId="{C4042513-A9B3-43B4-9F8C-44D19EFD7FE7}" srcOrd="6" destOrd="0" presId="urn:microsoft.com/office/officeart/2005/8/layout/hChevron3"/>
    <dgm:cxn modelId="{BCA8C6A7-56DE-49C1-90A4-1E025E50DA39}" type="presParOf" srcId="{B508CF33-27F0-4AE1-BB58-2050AA457C1E}" destId="{0A908601-91C5-4C05-BD58-3AC3A03AA16A}" srcOrd="7" destOrd="0" presId="urn:microsoft.com/office/officeart/2005/8/layout/hChevron3"/>
    <dgm:cxn modelId="{79BF014C-0197-48DB-9EB3-8E62C856FA39}" type="presParOf" srcId="{B508CF33-27F0-4AE1-BB58-2050AA457C1E}" destId="{3AF7F980-71CB-49FD-A79D-C19E65733343}" srcOrd="8" destOrd="0" presId="urn:microsoft.com/office/officeart/2005/8/layout/hChevron3"/>
    <dgm:cxn modelId="{CCCA656D-831E-4082-83D7-3A6472A4E788}" type="presParOf" srcId="{B508CF33-27F0-4AE1-BB58-2050AA457C1E}" destId="{27DA41BD-0A0E-4378-A627-688FC167201E}" srcOrd="9" destOrd="0" presId="urn:microsoft.com/office/officeart/2005/8/layout/hChevron3"/>
    <dgm:cxn modelId="{D853558C-C4E5-4252-88A4-AAF0F8740F7E}" type="presParOf" srcId="{B508CF33-27F0-4AE1-BB58-2050AA457C1E}" destId="{FA946CED-4B24-44B5-9E01-8BBECC96092D}" srcOrd="10" destOrd="0" presId="urn:microsoft.com/office/officeart/2005/8/layout/hChevron3"/>
    <dgm:cxn modelId="{7D5C3AD9-8D61-4863-9994-0488346CB1CF}" type="presParOf" srcId="{B508CF33-27F0-4AE1-BB58-2050AA457C1E}" destId="{3A2AC831-BB7D-4293-8B8D-D871E3296670}" srcOrd="11" destOrd="0" presId="urn:microsoft.com/office/officeart/2005/8/layout/hChevron3"/>
    <dgm:cxn modelId="{F1D1F473-DA8D-4CC5-B81D-FD667673FADC}" type="presParOf" srcId="{B508CF33-27F0-4AE1-BB58-2050AA457C1E}" destId="{8A657E15-9F98-45EF-A623-7F4AF6BACD14}" srcOrd="12" destOrd="0" presId="urn:microsoft.com/office/officeart/2005/8/layout/hChevron3"/>
    <dgm:cxn modelId="{E4D8EA08-BD59-429B-9D7C-8CB740F09BA0}" type="presParOf" srcId="{B508CF33-27F0-4AE1-BB58-2050AA457C1E}" destId="{9E8913E0-B047-4320-B64C-B8D303B7E864}" srcOrd="13" destOrd="0" presId="urn:microsoft.com/office/officeart/2005/8/layout/hChevron3"/>
    <dgm:cxn modelId="{A52CADA4-CD6F-4B29-8FDC-711F2807953E}" type="presParOf" srcId="{B508CF33-27F0-4AE1-BB58-2050AA457C1E}" destId="{C054AF8A-E4DF-4185-B05B-9782E079C2EE}" srcOrd="14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6CFA7-CEA1-473F-B632-A976A1045BB3}">
      <dsp:nvSpPr>
        <dsp:cNvPr id="0" name=""/>
        <dsp:cNvSpPr/>
      </dsp:nvSpPr>
      <dsp:spPr>
        <a:xfrm rot="10800000">
          <a:off x="8280498" y="425710"/>
          <a:ext cx="972711" cy="623482"/>
        </a:xfrm>
        <a:prstGeom prst="homePlate">
          <a:avLst/>
        </a:prstGeom>
        <a:solidFill>
          <a:srgbClr val="112846"/>
        </a:solidFill>
        <a:ln w="34925"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artDeco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40005" rIns="80010" bIns="4000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5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sp:txBody>
      <dsp:txXfrm rot="10800000">
        <a:off x="8436368" y="425710"/>
        <a:ext cx="816841" cy="623482"/>
      </dsp:txXfrm>
    </dsp:sp>
    <dsp:sp modelId="{49678BA1-6934-48E2-82BC-7421FF862F13}">
      <dsp:nvSpPr>
        <dsp:cNvPr id="0" name=""/>
        <dsp:cNvSpPr/>
      </dsp:nvSpPr>
      <dsp:spPr>
        <a:xfrm rot="10800000">
          <a:off x="7120233" y="476381"/>
          <a:ext cx="1343351" cy="52214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85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</a:p>
      </dsp:txBody>
      <dsp:txXfrm rot="10800000">
        <a:off x="7381303" y="476381"/>
        <a:ext cx="821211" cy="522140"/>
      </dsp:txXfrm>
    </dsp:sp>
    <dsp:sp modelId="{91422ABA-4294-4D24-AC8B-FF0A5B726FA6}">
      <dsp:nvSpPr>
        <dsp:cNvPr id="0" name=""/>
        <dsp:cNvSpPr/>
      </dsp:nvSpPr>
      <dsp:spPr>
        <a:xfrm rot="10800000">
          <a:off x="5959968" y="476381"/>
          <a:ext cx="1343351" cy="52214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</a:p>
      </dsp:txBody>
      <dsp:txXfrm rot="10800000">
        <a:off x="6221038" y="476381"/>
        <a:ext cx="821211" cy="522140"/>
      </dsp:txXfrm>
    </dsp:sp>
    <dsp:sp modelId="{DF97F886-8918-4511-A18E-B783650C5E2F}">
      <dsp:nvSpPr>
        <dsp:cNvPr id="0" name=""/>
        <dsp:cNvSpPr/>
      </dsp:nvSpPr>
      <dsp:spPr>
        <a:xfrm rot="10800000">
          <a:off x="4859518" y="476381"/>
          <a:ext cx="1283536" cy="52214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kern="1200" dirty="0">
            <a:solidFill>
              <a:sysClr val="window" lastClr="FFFFFF"/>
            </a:solidFill>
            <a:effectLst/>
            <a:latin typeface="Times New Roman" pitchFamily="18" charset="0"/>
            <a:ea typeface="+mn-ea"/>
            <a:cs typeface="B Titr" panose="00000700000000000000" pitchFamily="2" charset="-78"/>
          </a:endParaRPr>
        </a:p>
      </dsp:txBody>
      <dsp:txXfrm rot="10800000">
        <a:off x="5120588" y="476381"/>
        <a:ext cx="761396" cy="522140"/>
      </dsp:txXfrm>
    </dsp:sp>
    <dsp:sp modelId="{A71D636F-A0F2-4F3B-ABEC-9A40485D8AB9}">
      <dsp:nvSpPr>
        <dsp:cNvPr id="0" name=""/>
        <dsp:cNvSpPr/>
      </dsp:nvSpPr>
      <dsp:spPr>
        <a:xfrm rot="10800000">
          <a:off x="3645911" y="476381"/>
          <a:ext cx="1396693" cy="52214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3906981" y="476381"/>
        <a:ext cx="874553" cy="522140"/>
      </dsp:txXfrm>
    </dsp:sp>
    <dsp:sp modelId="{87070355-E226-4AE0-927C-FADFA4171714}">
      <dsp:nvSpPr>
        <dsp:cNvPr id="0" name=""/>
        <dsp:cNvSpPr/>
      </dsp:nvSpPr>
      <dsp:spPr>
        <a:xfrm rot="10800000">
          <a:off x="2432303" y="476381"/>
          <a:ext cx="1396693" cy="52214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693373" y="476381"/>
        <a:ext cx="874553" cy="522140"/>
      </dsp:txXfrm>
    </dsp:sp>
    <dsp:sp modelId="{86096786-49F6-444B-8041-67829EFB2E16}">
      <dsp:nvSpPr>
        <dsp:cNvPr id="0" name=""/>
        <dsp:cNvSpPr/>
      </dsp:nvSpPr>
      <dsp:spPr>
        <a:xfrm rot="10800000">
          <a:off x="1218696" y="476381"/>
          <a:ext cx="1396693" cy="52214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1479766" y="476381"/>
        <a:ext cx="874553" cy="522140"/>
      </dsp:txXfrm>
    </dsp:sp>
    <dsp:sp modelId="{05CD82AB-4D8B-4ACE-88CD-A7766EADC642}">
      <dsp:nvSpPr>
        <dsp:cNvPr id="0" name=""/>
        <dsp:cNvSpPr/>
      </dsp:nvSpPr>
      <dsp:spPr>
        <a:xfrm rot="10800000">
          <a:off x="5089" y="476381"/>
          <a:ext cx="1396693" cy="52214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66159" y="476381"/>
        <a:ext cx="874553" cy="5221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6CFA7-CEA1-473F-B632-A976A1045BB3}">
      <dsp:nvSpPr>
        <dsp:cNvPr id="0" name=""/>
        <dsp:cNvSpPr/>
      </dsp:nvSpPr>
      <dsp:spPr>
        <a:xfrm rot="10800000">
          <a:off x="8086571" y="186620"/>
          <a:ext cx="1052665" cy="556290"/>
        </a:xfrm>
        <a:prstGeom prst="homePlate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69342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8225643" y="186620"/>
        <a:ext cx="913593" cy="556290"/>
      </dsp:txXfrm>
    </dsp:sp>
    <dsp:sp modelId="{4AE00166-C0CF-4739-8872-A29E3EFBC8AC}">
      <dsp:nvSpPr>
        <dsp:cNvPr id="0" name=""/>
        <dsp:cNvSpPr/>
      </dsp:nvSpPr>
      <dsp:spPr>
        <a:xfrm rot="10800000">
          <a:off x="7172999" y="174146"/>
          <a:ext cx="1107073" cy="581239"/>
        </a:xfrm>
        <a:prstGeom prst="chevron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7463618" y="174146"/>
        <a:ext cx="525834" cy="581239"/>
      </dsp:txXfrm>
    </dsp:sp>
    <dsp:sp modelId="{CD45A0C0-1AD5-4A22-B88E-C786DBA902F1}">
      <dsp:nvSpPr>
        <dsp:cNvPr id="0" name=""/>
        <dsp:cNvSpPr/>
      </dsp:nvSpPr>
      <dsp:spPr>
        <a:xfrm rot="10800000">
          <a:off x="5982093" y="182236"/>
          <a:ext cx="1389040" cy="565059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6264622" y="182236"/>
        <a:ext cx="823981" cy="565059"/>
      </dsp:txXfrm>
    </dsp:sp>
    <dsp:sp modelId="{C4042513-A9B3-43B4-9F8C-44D19EFD7FE7}">
      <dsp:nvSpPr>
        <dsp:cNvPr id="0" name=""/>
        <dsp:cNvSpPr/>
      </dsp:nvSpPr>
      <dsp:spPr>
        <a:xfrm rot="10800000">
          <a:off x="4828378" y="182236"/>
          <a:ext cx="1351850" cy="565059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sp:txBody>
      <dsp:txXfrm rot="10800000">
        <a:off x="5110907" y="182236"/>
        <a:ext cx="786791" cy="565059"/>
      </dsp:txXfrm>
    </dsp:sp>
    <dsp:sp modelId="{3AF7F980-71CB-49FD-A79D-C19E65733343}">
      <dsp:nvSpPr>
        <dsp:cNvPr id="0" name=""/>
        <dsp:cNvSpPr/>
      </dsp:nvSpPr>
      <dsp:spPr>
        <a:xfrm rot="10800000">
          <a:off x="3738814" y="182232"/>
          <a:ext cx="1204249" cy="565059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4021343" y="182232"/>
        <a:ext cx="639190" cy="565059"/>
      </dsp:txXfrm>
    </dsp:sp>
    <dsp:sp modelId="{FA946CED-4B24-44B5-9E01-8BBECC96092D}">
      <dsp:nvSpPr>
        <dsp:cNvPr id="0" name=""/>
        <dsp:cNvSpPr/>
      </dsp:nvSpPr>
      <dsp:spPr>
        <a:xfrm rot="10800000">
          <a:off x="2728501" y="182236"/>
          <a:ext cx="1389040" cy="565059"/>
        </a:xfrm>
        <a:prstGeom prst="chevron">
          <a:avLst/>
        </a:prstGeo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40005" rIns="60008" bIns="4000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i="0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5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3011030" y="182236"/>
        <a:ext cx="823981" cy="565059"/>
      </dsp:txXfrm>
    </dsp:sp>
    <dsp:sp modelId="{8A657E15-9F98-45EF-A623-7F4AF6BACD14}">
      <dsp:nvSpPr>
        <dsp:cNvPr id="0" name=""/>
        <dsp:cNvSpPr/>
      </dsp:nvSpPr>
      <dsp:spPr>
        <a:xfrm rot="10800000">
          <a:off x="1317996" y="182236"/>
          <a:ext cx="1511498" cy="565059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1600525" y="182236"/>
        <a:ext cx="946439" cy="565059"/>
      </dsp:txXfrm>
    </dsp:sp>
    <dsp:sp modelId="{C054AF8A-E4DF-4185-B05B-9782E079C2EE}">
      <dsp:nvSpPr>
        <dsp:cNvPr id="0" name=""/>
        <dsp:cNvSpPr/>
      </dsp:nvSpPr>
      <dsp:spPr>
        <a:xfrm rot="10800000">
          <a:off x="4634" y="182236"/>
          <a:ext cx="1511498" cy="565059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87163" y="182236"/>
        <a:ext cx="946439" cy="5650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6CFA7-CEA1-473F-B632-A976A1045BB3}">
      <dsp:nvSpPr>
        <dsp:cNvPr id="0" name=""/>
        <dsp:cNvSpPr/>
      </dsp:nvSpPr>
      <dsp:spPr>
        <a:xfrm rot="10800000">
          <a:off x="8086571" y="186620"/>
          <a:ext cx="1052665" cy="556290"/>
        </a:xfrm>
        <a:prstGeom prst="homePlate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69342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8225643" y="186620"/>
        <a:ext cx="913593" cy="556290"/>
      </dsp:txXfrm>
    </dsp:sp>
    <dsp:sp modelId="{4AE00166-C0CF-4739-8872-A29E3EFBC8AC}">
      <dsp:nvSpPr>
        <dsp:cNvPr id="0" name=""/>
        <dsp:cNvSpPr/>
      </dsp:nvSpPr>
      <dsp:spPr>
        <a:xfrm rot="10800000">
          <a:off x="7172999" y="174146"/>
          <a:ext cx="1107073" cy="581239"/>
        </a:xfrm>
        <a:prstGeom prst="chevron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7463618" y="174146"/>
        <a:ext cx="525834" cy="581239"/>
      </dsp:txXfrm>
    </dsp:sp>
    <dsp:sp modelId="{CD45A0C0-1AD5-4A22-B88E-C786DBA902F1}">
      <dsp:nvSpPr>
        <dsp:cNvPr id="0" name=""/>
        <dsp:cNvSpPr/>
      </dsp:nvSpPr>
      <dsp:spPr>
        <a:xfrm rot="10800000">
          <a:off x="5982093" y="182236"/>
          <a:ext cx="1389040" cy="565059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6264622" y="182236"/>
        <a:ext cx="823981" cy="565059"/>
      </dsp:txXfrm>
    </dsp:sp>
    <dsp:sp modelId="{C4042513-A9B3-43B4-9F8C-44D19EFD7FE7}">
      <dsp:nvSpPr>
        <dsp:cNvPr id="0" name=""/>
        <dsp:cNvSpPr/>
      </dsp:nvSpPr>
      <dsp:spPr>
        <a:xfrm rot="10800000">
          <a:off x="4828378" y="182236"/>
          <a:ext cx="1351850" cy="565059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sp:txBody>
      <dsp:txXfrm rot="10800000">
        <a:off x="5110907" y="182236"/>
        <a:ext cx="786791" cy="565059"/>
      </dsp:txXfrm>
    </dsp:sp>
    <dsp:sp modelId="{3AF7F980-71CB-49FD-A79D-C19E65733343}">
      <dsp:nvSpPr>
        <dsp:cNvPr id="0" name=""/>
        <dsp:cNvSpPr/>
      </dsp:nvSpPr>
      <dsp:spPr>
        <a:xfrm rot="10800000">
          <a:off x="3738814" y="182232"/>
          <a:ext cx="1204249" cy="565059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4021343" y="182232"/>
        <a:ext cx="639190" cy="565059"/>
      </dsp:txXfrm>
    </dsp:sp>
    <dsp:sp modelId="{FA946CED-4B24-44B5-9E01-8BBECC96092D}">
      <dsp:nvSpPr>
        <dsp:cNvPr id="0" name=""/>
        <dsp:cNvSpPr/>
      </dsp:nvSpPr>
      <dsp:spPr>
        <a:xfrm rot="10800000">
          <a:off x="2728501" y="182236"/>
          <a:ext cx="1389040" cy="565059"/>
        </a:xfrm>
        <a:prstGeom prst="chevron">
          <a:avLst/>
        </a:prstGeo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40005" rIns="60008" bIns="4000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i="0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5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3011030" y="182236"/>
        <a:ext cx="823981" cy="565059"/>
      </dsp:txXfrm>
    </dsp:sp>
    <dsp:sp modelId="{8A657E15-9F98-45EF-A623-7F4AF6BACD14}">
      <dsp:nvSpPr>
        <dsp:cNvPr id="0" name=""/>
        <dsp:cNvSpPr/>
      </dsp:nvSpPr>
      <dsp:spPr>
        <a:xfrm rot="10800000">
          <a:off x="1317996" y="182236"/>
          <a:ext cx="1511498" cy="565059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1600525" y="182236"/>
        <a:ext cx="946439" cy="565059"/>
      </dsp:txXfrm>
    </dsp:sp>
    <dsp:sp modelId="{C054AF8A-E4DF-4185-B05B-9782E079C2EE}">
      <dsp:nvSpPr>
        <dsp:cNvPr id="0" name=""/>
        <dsp:cNvSpPr/>
      </dsp:nvSpPr>
      <dsp:spPr>
        <a:xfrm rot="10800000">
          <a:off x="4634" y="182236"/>
          <a:ext cx="1511498" cy="565059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87163" y="182236"/>
        <a:ext cx="946439" cy="5650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A78BC-2915-45AA-9BB6-4880A466CB6F}">
      <dsp:nvSpPr>
        <dsp:cNvPr id="0" name=""/>
        <dsp:cNvSpPr/>
      </dsp:nvSpPr>
      <dsp:spPr>
        <a:xfrm>
          <a:off x="0" y="64737"/>
          <a:ext cx="7932145" cy="4957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DA450-A76E-4561-B4E3-58828BE138BE}">
      <dsp:nvSpPr>
        <dsp:cNvPr id="0" name=""/>
        <dsp:cNvSpPr/>
      </dsp:nvSpPr>
      <dsp:spPr>
        <a:xfrm>
          <a:off x="1007382" y="3486466"/>
          <a:ext cx="206235" cy="206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E8A91-B155-473D-9865-27FE9342E1AA}">
      <dsp:nvSpPr>
        <dsp:cNvPr id="0" name=""/>
        <dsp:cNvSpPr/>
      </dsp:nvSpPr>
      <dsp:spPr>
        <a:xfrm>
          <a:off x="199860" y="3561818"/>
          <a:ext cx="2020810" cy="1432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80" tIns="0" rIns="0" bIns="0" numCol="1" spcCol="1270" anchor="t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Mitra" panose="00000400000000000000" pitchFamily="2" charset="-78"/>
            </a:rPr>
            <a:t>فاز اول</a:t>
          </a:r>
          <a:endParaRPr lang="fa-IR" sz="3000" kern="1200" dirty="0">
            <a:cs typeface="B Mitra" panose="00000400000000000000" pitchFamily="2" charset="-78"/>
          </a:endParaRPr>
        </a:p>
      </dsp:txBody>
      <dsp:txXfrm>
        <a:off x="199860" y="3561818"/>
        <a:ext cx="2020810" cy="1432743"/>
      </dsp:txXfrm>
    </dsp:sp>
    <dsp:sp modelId="{BE6FA76B-EAC3-4C60-A03B-D89A3A9F73A6}">
      <dsp:nvSpPr>
        <dsp:cNvPr id="0" name=""/>
        <dsp:cNvSpPr/>
      </dsp:nvSpPr>
      <dsp:spPr>
        <a:xfrm>
          <a:off x="2827809" y="2138993"/>
          <a:ext cx="372810" cy="372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382DE-D835-4AC0-94D8-8B3F73E92DFD}">
      <dsp:nvSpPr>
        <dsp:cNvPr id="0" name=""/>
        <dsp:cNvSpPr/>
      </dsp:nvSpPr>
      <dsp:spPr>
        <a:xfrm>
          <a:off x="3196410" y="2325399"/>
          <a:ext cx="1539324" cy="269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545" tIns="0" rIns="0" bIns="0" numCol="1" spcCol="1270" anchor="t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Mitra" panose="00000400000000000000" pitchFamily="2" charset="-78"/>
            </a:rPr>
            <a:t>فاز دوم</a:t>
          </a:r>
          <a:endParaRPr lang="fa-IR" sz="3000" kern="1200" dirty="0">
            <a:cs typeface="B Mitra" panose="00000400000000000000" pitchFamily="2" charset="-78"/>
          </a:endParaRPr>
        </a:p>
      </dsp:txBody>
      <dsp:txXfrm>
        <a:off x="3196410" y="2325399"/>
        <a:ext cx="1539324" cy="2696929"/>
      </dsp:txXfrm>
    </dsp:sp>
    <dsp:sp modelId="{578E0B1E-8715-49DA-80C8-401F26AA5276}">
      <dsp:nvSpPr>
        <dsp:cNvPr id="0" name=""/>
        <dsp:cNvSpPr/>
      </dsp:nvSpPr>
      <dsp:spPr>
        <a:xfrm>
          <a:off x="5017081" y="1319008"/>
          <a:ext cx="515589" cy="515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A6067-C047-4062-8840-5B4805A0F3AE}">
      <dsp:nvSpPr>
        <dsp:cNvPr id="0" name=""/>
        <dsp:cNvSpPr/>
      </dsp:nvSpPr>
      <dsp:spPr>
        <a:xfrm>
          <a:off x="4921585" y="1883178"/>
          <a:ext cx="1903714" cy="2866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00" tIns="0" rIns="0" bIns="0" numCol="1" spcCol="1270" anchor="t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Mitra" panose="00000400000000000000" pitchFamily="2" charset="-78"/>
            </a:rPr>
            <a:t>فاز سوم</a:t>
          </a:r>
          <a:endParaRPr lang="fa-IR" sz="3000" kern="1200" dirty="0">
            <a:cs typeface="B Mitra" panose="00000400000000000000" pitchFamily="2" charset="-78"/>
          </a:endParaRPr>
        </a:p>
      </dsp:txBody>
      <dsp:txXfrm>
        <a:off x="4921585" y="1883178"/>
        <a:ext cx="1903714" cy="28664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6CFA7-CEA1-473F-B632-A976A1045BB3}">
      <dsp:nvSpPr>
        <dsp:cNvPr id="0" name=""/>
        <dsp:cNvSpPr/>
      </dsp:nvSpPr>
      <dsp:spPr>
        <a:xfrm rot="10800000">
          <a:off x="8045660" y="299349"/>
          <a:ext cx="1084051" cy="572876"/>
        </a:xfrm>
        <a:prstGeom prst="homePlate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69342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8188879" y="299349"/>
        <a:ext cx="940832" cy="572876"/>
      </dsp:txXfrm>
    </dsp:sp>
    <dsp:sp modelId="{99DA1FB6-8700-4C3B-9DED-29A98D1094BB}">
      <dsp:nvSpPr>
        <dsp:cNvPr id="0" name=""/>
        <dsp:cNvSpPr/>
      </dsp:nvSpPr>
      <dsp:spPr>
        <a:xfrm rot="10800000">
          <a:off x="7119144" y="286502"/>
          <a:ext cx="1140082" cy="598569"/>
        </a:xfrm>
        <a:prstGeom prst="chevron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7418428" y="286502"/>
        <a:ext cx="541513" cy="598569"/>
      </dsp:txXfrm>
    </dsp:sp>
    <dsp:sp modelId="{CD45A0C0-1AD5-4A22-B88E-C786DBA902F1}">
      <dsp:nvSpPr>
        <dsp:cNvPr id="0" name=""/>
        <dsp:cNvSpPr/>
      </dsp:nvSpPr>
      <dsp:spPr>
        <a:xfrm rot="10800000">
          <a:off x="5892731" y="294833"/>
          <a:ext cx="1430456" cy="581907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6183684" y="294833"/>
        <a:ext cx="848549" cy="581907"/>
      </dsp:txXfrm>
    </dsp:sp>
    <dsp:sp modelId="{C4042513-A9B3-43B4-9F8C-44D19EFD7FE7}">
      <dsp:nvSpPr>
        <dsp:cNvPr id="0" name=""/>
        <dsp:cNvSpPr/>
      </dsp:nvSpPr>
      <dsp:spPr>
        <a:xfrm rot="10800000">
          <a:off x="4704617" y="294833"/>
          <a:ext cx="1392157" cy="581907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0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sp:txBody>
      <dsp:txXfrm rot="10800000">
        <a:off x="4995570" y="294833"/>
        <a:ext cx="810250" cy="581907"/>
      </dsp:txXfrm>
    </dsp:sp>
    <dsp:sp modelId="{3AF7F980-71CB-49FD-A79D-C19E65733343}">
      <dsp:nvSpPr>
        <dsp:cNvPr id="0" name=""/>
        <dsp:cNvSpPr/>
      </dsp:nvSpPr>
      <dsp:spPr>
        <a:xfrm rot="10800000">
          <a:off x="3628813" y="294829"/>
          <a:ext cx="1240155" cy="581907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0" i="0" kern="120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0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3919766" y="294829"/>
        <a:ext cx="658248" cy="581907"/>
      </dsp:txXfrm>
    </dsp:sp>
    <dsp:sp modelId="{3E874E28-955F-462E-AC1C-E17FB96E84EE}">
      <dsp:nvSpPr>
        <dsp:cNvPr id="0" name=""/>
        <dsp:cNvSpPr/>
      </dsp:nvSpPr>
      <dsp:spPr>
        <a:xfrm rot="10800000">
          <a:off x="2583699" y="294833"/>
          <a:ext cx="1288850" cy="581907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0" i="0" kern="120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0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874652" y="294833"/>
        <a:ext cx="706943" cy="581907"/>
      </dsp:txXfrm>
    </dsp:sp>
    <dsp:sp modelId="{FA946CED-4B24-44B5-9E01-8BBECC96092D}">
      <dsp:nvSpPr>
        <dsp:cNvPr id="0" name=""/>
        <dsp:cNvSpPr/>
      </dsp:nvSpPr>
      <dsp:spPr>
        <a:xfrm rot="10800000">
          <a:off x="1457325" y="294833"/>
          <a:ext cx="1430456" cy="581907"/>
        </a:xfrm>
        <a:prstGeom prst="chevron">
          <a:avLst/>
        </a:prstGeo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40005" rIns="60008" bIns="4000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i="0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5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1748278" y="294833"/>
        <a:ext cx="848549" cy="581907"/>
      </dsp:txXfrm>
    </dsp:sp>
    <dsp:sp modelId="{C054AF8A-E4DF-4185-B05B-9782E079C2EE}">
      <dsp:nvSpPr>
        <dsp:cNvPr id="0" name=""/>
        <dsp:cNvSpPr/>
      </dsp:nvSpPr>
      <dsp:spPr>
        <a:xfrm rot="10800000">
          <a:off x="4764" y="294833"/>
          <a:ext cx="1556565" cy="581907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b="0" i="0" kern="120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0" i="0" kern="120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0" i="0" kern="120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0" i="0" kern="120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0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95717" y="294833"/>
        <a:ext cx="974658" cy="58190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6CFA7-CEA1-473F-B632-A976A1045BB3}">
      <dsp:nvSpPr>
        <dsp:cNvPr id="0" name=""/>
        <dsp:cNvSpPr/>
      </dsp:nvSpPr>
      <dsp:spPr>
        <a:xfrm rot="10800000">
          <a:off x="8230703" y="208605"/>
          <a:ext cx="913296" cy="540051"/>
        </a:xfrm>
        <a:prstGeom prst="homePlate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69342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sp:txBody>
      <dsp:txXfrm rot="10800000">
        <a:off x="8365716" y="208605"/>
        <a:ext cx="778283" cy="540051"/>
      </dsp:txXfrm>
    </dsp:sp>
    <dsp:sp modelId="{49678BA1-6934-48E2-82BC-7421FF862F13}">
      <dsp:nvSpPr>
        <dsp:cNvPr id="0" name=""/>
        <dsp:cNvSpPr/>
      </dsp:nvSpPr>
      <dsp:spPr>
        <a:xfrm rot="10800000">
          <a:off x="6961577" y="207873"/>
          <a:ext cx="1529331" cy="541515"/>
        </a:xfrm>
        <a:prstGeom prst="chevron">
          <a:avLst/>
        </a:prstGeo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artDeco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40005" rIns="60008" bIns="40005" numCol="1" spcCol="1270" anchor="ctr" anchorCtr="0">
          <a:noAutofit/>
        </a:bodyPr>
        <a:lstStyle/>
        <a:p>
          <a:pPr lvl="0" algn="ctr" defTabSz="666750" rtl="1">
            <a:lnSpc>
              <a:spcPct val="85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معرفی طرح و متقاضی</a:t>
          </a:r>
          <a:endParaRPr lang="en-US" sz="15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sp:txBody>
      <dsp:txXfrm rot="10800000">
        <a:off x="7232334" y="207873"/>
        <a:ext cx="987816" cy="541515"/>
      </dsp:txXfrm>
    </dsp:sp>
    <dsp:sp modelId="{E8235481-81F7-42C7-AF28-987C67DF79E5}">
      <dsp:nvSpPr>
        <dsp:cNvPr id="0" name=""/>
        <dsp:cNvSpPr/>
      </dsp:nvSpPr>
      <dsp:spPr>
        <a:xfrm rot="10800000">
          <a:off x="5663834" y="208968"/>
          <a:ext cx="1373045" cy="539325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مسئله</a:t>
          </a:r>
          <a:endParaRPr lang="en-US" sz="1300" b="1" kern="1200" dirty="0">
            <a:solidFill>
              <a:sysClr val="window" lastClr="FFFFFF"/>
            </a:solidFill>
            <a:effectLst/>
            <a:latin typeface="Times New Roman" pitchFamily="18" charset="0"/>
            <a:ea typeface="+mn-ea"/>
            <a:cs typeface="B Titr" panose="00000700000000000000" pitchFamily="2" charset="-78"/>
          </a:endParaRPr>
        </a:p>
      </dsp:txBody>
      <dsp:txXfrm rot="10800000">
        <a:off x="5933496" y="208968"/>
        <a:ext cx="833720" cy="539325"/>
      </dsp:txXfrm>
    </dsp:sp>
    <dsp:sp modelId="{D1A8059B-075E-4499-818F-6D1AC824BBEC}">
      <dsp:nvSpPr>
        <dsp:cNvPr id="0" name=""/>
        <dsp:cNvSpPr/>
      </dsp:nvSpPr>
      <dsp:spPr>
        <a:xfrm rot="10800000">
          <a:off x="4482978" y="223887"/>
          <a:ext cx="1349850" cy="509487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kern="1200" dirty="0">
            <a:solidFill>
              <a:sysClr val="window" lastClr="FFFFFF"/>
            </a:solidFill>
            <a:effectLst/>
            <a:latin typeface="Times New Roman" pitchFamily="18" charset="0"/>
            <a:ea typeface="+mn-ea"/>
            <a:cs typeface="B Titr" panose="00000700000000000000" pitchFamily="2" charset="-78"/>
          </a:endParaRPr>
        </a:p>
      </dsp:txBody>
      <dsp:txXfrm rot="10800000">
        <a:off x="4737721" y="223887"/>
        <a:ext cx="840363" cy="509487"/>
      </dsp:txXfrm>
    </dsp:sp>
    <dsp:sp modelId="{2D228AA2-0CA4-45E3-84DD-4E08E07324E8}">
      <dsp:nvSpPr>
        <dsp:cNvPr id="0" name=""/>
        <dsp:cNvSpPr/>
      </dsp:nvSpPr>
      <dsp:spPr>
        <a:xfrm rot="10800000">
          <a:off x="3388908" y="208240"/>
          <a:ext cx="1263063" cy="540781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3659298" y="208240"/>
        <a:ext cx="722282" cy="540781"/>
      </dsp:txXfrm>
    </dsp:sp>
    <dsp:sp modelId="{339634AD-719D-47CE-9CE7-908F5EC6DB76}">
      <dsp:nvSpPr>
        <dsp:cNvPr id="0" name=""/>
        <dsp:cNvSpPr/>
      </dsp:nvSpPr>
      <dsp:spPr>
        <a:xfrm rot="10800000">
          <a:off x="2302182" y="208968"/>
          <a:ext cx="1255720" cy="539325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571844" y="208968"/>
        <a:ext cx="716395" cy="539325"/>
      </dsp:txXfrm>
    </dsp:sp>
    <dsp:sp modelId="{9E7C68B0-C3F9-4FE6-8427-38768BE52853}">
      <dsp:nvSpPr>
        <dsp:cNvPr id="0" name=""/>
        <dsp:cNvSpPr/>
      </dsp:nvSpPr>
      <dsp:spPr>
        <a:xfrm rot="10800000">
          <a:off x="1236613" y="215654"/>
          <a:ext cx="1234562" cy="502518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1487872" y="215654"/>
        <a:ext cx="732044" cy="502518"/>
      </dsp:txXfrm>
    </dsp:sp>
    <dsp:sp modelId="{926B789B-6703-403E-9889-289CCA6F2282}">
      <dsp:nvSpPr>
        <dsp:cNvPr id="0" name=""/>
        <dsp:cNvSpPr/>
      </dsp:nvSpPr>
      <dsp:spPr>
        <a:xfrm rot="10800000">
          <a:off x="2481" y="202493"/>
          <a:ext cx="1403126" cy="52884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66901" y="202493"/>
        <a:ext cx="874286" cy="528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6CFA7-CEA1-473F-B632-A976A1045BB3}">
      <dsp:nvSpPr>
        <dsp:cNvPr id="0" name=""/>
        <dsp:cNvSpPr/>
      </dsp:nvSpPr>
      <dsp:spPr>
        <a:xfrm rot="10800000">
          <a:off x="8230703" y="208605"/>
          <a:ext cx="913296" cy="540051"/>
        </a:xfrm>
        <a:prstGeom prst="homePlate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69342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sp:txBody>
      <dsp:txXfrm rot="10800000">
        <a:off x="8365716" y="208605"/>
        <a:ext cx="778283" cy="540051"/>
      </dsp:txXfrm>
    </dsp:sp>
    <dsp:sp modelId="{49678BA1-6934-48E2-82BC-7421FF862F13}">
      <dsp:nvSpPr>
        <dsp:cNvPr id="0" name=""/>
        <dsp:cNvSpPr/>
      </dsp:nvSpPr>
      <dsp:spPr>
        <a:xfrm rot="10800000">
          <a:off x="6961577" y="207873"/>
          <a:ext cx="1529331" cy="541515"/>
        </a:xfrm>
        <a:prstGeom prst="chevron">
          <a:avLst/>
        </a:prstGeo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artDeco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40005" rIns="60008" bIns="40005" numCol="1" spcCol="1270" anchor="ctr" anchorCtr="0">
          <a:noAutofit/>
        </a:bodyPr>
        <a:lstStyle/>
        <a:p>
          <a:pPr lvl="0" algn="ctr" defTabSz="666750" rtl="1">
            <a:lnSpc>
              <a:spcPct val="85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5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sp:txBody>
      <dsp:txXfrm rot="10800000">
        <a:off x="7232334" y="207873"/>
        <a:ext cx="987816" cy="541515"/>
      </dsp:txXfrm>
    </dsp:sp>
    <dsp:sp modelId="{E8235481-81F7-42C7-AF28-987C67DF79E5}">
      <dsp:nvSpPr>
        <dsp:cNvPr id="0" name=""/>
        <dsp:cNvSpPr/>
      </dsp:nvSpPr>
      <dsp:spPr>
        <a:xfrm rot="10800000">
          <a:off x="5663834" y="208968"/>
          <a:ext cx="1373045" cy="539325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مسئله</a:t>
          </a:r>
          <a:endParaRPr lang="en-US" sz="1300" b="1" kern="1200" dirty="0">
            <a:solidFill>
              <a:sysClr val="window" lastClr="FFFFFF"/>
            </a:solidFill>
            <a:effectLst/>
            <a:latin typeface="Times New Roman" pitchFamily="18" charset="0"/>
            <a:ea typeface="+mn-ea"/>
            <a:cs typeface="B Titr" panose="00000700000000000000" pitchFamily="2" charset="-78"/>
          </a:endParaRPr>
        </a:p>
      </dsp:txBody>
      <dsp:txXfrm rot="10800000">
        <a:off x="5933496" y="208968"/>
        <a:ext cx="833720" cy="539325"/>
      </dsp:txXfrm>
    </dsp:sp>
    <dsp:sp modelId="{D1A8059B-075E-4499-818F-6D1AC824BBEC}">
      <dsp:nvSpPr>
        <dsp:cNvPr id="0" name=""/>
        <dsp:cNvSpPr/>
      </dsp:nvSpPr>
      <dsp:spPr>
        <a:xfrm rot="10800000">
          <a:off x="4482978" y="223887"/>
          <a:ext cx="1349850" cy="509487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kern="1200" dirty="0">
            <a:solidFill>
              <a:sysClr val="window" lastClr="FFFFFF"/>
            </a:solidFill>
            <a:effectLst/>
            <a:latin typeface="Times New Roman" pitchFamily="18" charset="0"/>
            <a:ea typeface="+mn-ea"/>
            <a:cs typeface="B Titr" panose="00000700000000000000" pitchFamily="2" charset="-78"/>
          </a:endParaRPr>
        </a:p>
      </dsp:txBody>
      <dsp:txXfrm rot="10800000">
        <a:off x="4737721" y="223887"/>
        <a:ext cx="840363" cy="509487"/>
      </dsp:txXfrm>
    </dsp:sp>
    <dsp:sp modelId="{2D228AA2-0CA4-45E3-84DD-4E08E07324E8}">
      <dsp:nvSpPr>
        <dsp:cNvPr id="0" name=""/>
        <dsp:cNvSpPr/>
      </dsp:nvSpPr>
      <dsp:spPr>
        <a:xfrm rot="10800000">
          <a:off x="3388908" y="208240"/>
          <a:ext cx="1263063" cy="540781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3659298" y="208240"/>
        <a:ext cx="722282" cy="540781"/>
      </dsp:txXfrm>
    </dsp:sp>
    <dsp:sp modelId="{339634AD-719D-47CE-9CE7-908F5EC6DB76}">
      <dsp:nvSpPr>
        <dsp:cNvPr id="0" name=""/>
        <dsp:cNvSpPr/>
      </dsp:nvSpPr>
      <dsp:spPr>
        <a:xfrm rot="10800000">
          <a:off x="2302182" y="208968"/>
          <a:ext cx="1255720" cy="539325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571844" y="208968"/>
        <a:ext cx="716395" cy="539325"/>
      </dsp:txXfrm>
    </dsp:sp>
    <dsp:sp modelId="{9E7C68B0-C3F9-4FE6-8427-38768BE52853}">
      <dsp:nvSpPr>
        <dsp:cNvPr id="0" name=""/>
        <dsp:cNvSpPr/>
      </dsp:nvSpPr>
      <dsp:spPr>
        <a:xfrm rot="10800000">
          <a:off x="1236613" y="215654"/>
          <a:ext cx="1234562" cy="502518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1487872" y="215654"/>
        <a:ext cx="732044" cy="502518"/>
      </dsp:txXfrm>
    </dsp:sp>
    <dsp:sp modelId="{926B789B-6703-403E-9889-289CCA6F2282}">
      <dsp:nvSpPr>
        <dsp:cNvPr id="0" name=""/>
        <dsp:cNvSpPr/>
      </dsp:nvSpPr>
      <dsp:spPr>
        <a:xfrm rot="10800000">
          <a:off x="2481" y="202493"/>
          <a:ext cx="1403126" cy="52884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66901" y="202493"/>
        <a:ext cx="874286" cy="528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6CFA7-CEA1-473F-B632-A976A1045BB3}">
      <dsp:nvSpPr>
        <dsp:cNvPr id="0" name=""/>
        <dsp:cNvSpPr/>
      </dsp:nvSpPr>
      <dsp:spPr>
        <a:xfrm rot="10800000">
          <a:off x="8230703" y="208605"/>
          <a:ext cx="913296" cy="540051"/>
        </a:xfrm>
        <a:prstGeom prst="homePlate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69342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sp:txBody>
      <dsp:txXfrm rot="10800000">
        <a:off x="8365716" y="208605"/>
        <a:ext cx="778283" cy="540051"/>
      </dsp:txXfrm>
    </dsp:sp>
    <dsp:sp modelId="{49678BA1-6934-48E2-82BC-7421FF862F13}">
      <dsp:nvSpPr>
        <dsp:cNvPr id="0" name=""/>
        <dsp:cNvSpPr/>
      </dsp:nvSpPr>
      <dsp:spPr>
        <a:xfrm rot="10800000">
          <a:off x="6961577" y="207873"/>
          <a:ext cx="1529331" cy="541515"/>
        </a:xfrm>
        <a:prstGeom prst="chevron">
          <a:avLst/>
        </a:prstGeo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artDeco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40005" rIns="60008" bIns="40005" numCol="1" spcCol="1270" anchor="ctr" anchorCtr="0">
          <a:noAutofit/>
        </a:bodyPr>
        <a:lstStyle/>
        <a:p>
          <a:pPr lvl="0" algn="ctr" defTabSz="666750" rtl="1">
            <a:lnSpc>
              <a:spcPct val="85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5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sp:txBody>
      <dsp:txXfrm rot="10800000">
        <a:off x="7232334" y="207873"/>
        <a:ext cx="987816" cy="541515"/>
      </dsp:txXfrm>
    </dsp:sp>
    <dsp:sp modelId="{E8235481-81F7-42C7-AF28-987C67DF79E5}">
      <dsp:nvSpPr>
        <dsp:cNvPr id="0" name=""/>
        <dsp:cNvSpPr/>
      </dsp:nvSpPr>
      <dsp:spPr>
        <a:xfrm rot="10800000">
          <a:off x="5663834" y="208968"/>
          <a:ext cx="1373045" cy="539325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مسئله</a:t>
          </a:r>
          <a:endParaRPr lang="en-US" sz="1300" b="1" kern="1200" dirty="0">
            <a:solidFill>
              <a:sysClr val="window" lastClr="FFFFFF"/>
            </a:solidFill>
            <a:effectLst/>
            <a:latin typeface="Times New Roman" pitchFamily="18" charset="0"/>
            <a:ea typeface="+mn-ea"/>
            <a:cs typeface="B Titr" panose="00000700000000000000" pitchFamily="2" charset="-78"/>
          </a:endParaRPr>
        </a:p>
      </dsp:txBody>
      <dsp:txXfrm rot="10800000">
        <a:off x="5933496" y="208968"/>
        <a:ext cx="833720" cy="539325"/>
      </dsp:txXfrm>
    </dsp:sp>
    <dsp:sp modelId="{D1A8059B-075E-4499-818F-6D1AC824BBEC}">
      <dsp:nvSpPr>
        <dsp:cNvPr id="0" name=""/>
        <dsp:cNvSpPr/>
      </dsp:nvSpPr>
      <dsp:spPr>
        <a:xfrm rot="10800000">
          <a:off x="4482978" y="223887"/>
          <a:ext cx="1349850" cy="509487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kern="1200" dirty="0">
            <a:solidFill>
              <a:sysClr val="window" lastClr="FFFFFF"/>
            </a:solidFill>
            <a:effectLst/>
            <a:latin typeface="Times New Roman" pitchFamily="18" charset="0"/>
            <a:ea typeface="+mn-ea"/>
            <a:cs typeface="B Titr" panose="00000700000000000000" pitchFamily="2" charset="-78"/>
          </a:endParaRPr>
        </a:p>
      </dsp:txBody>
      <dsp:txXfrm rot="10800000">
        <a:off x="4737721" y="223887"/>
        <a:ext cx="840363" cy="509487"/>
      </dsp:txXfrm>
    </dsp:sp>
    <dsp:sp modelId="{2D228AA2-0CA4-45E3-84DD-4E08E07324E8}">
      <dsp:nvSpPr>
        <dsp:cNvPr id="0" name=""/>
        <dsp:cNvSpPr/>
      </dsp:nvSpPr>
      <dsp:spPr>
        <a:xfrm rot="10800000">
          <a:off x="3388908" y="208240"/>
          <a:ext cx="1263063" cy="540781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3659298" y="208240"/>
        <a:ext cx="722282" cy="540781"/>
      </dsp:txXfrm>
    </dsp:sp>
    <dsp:sp modelId="{339634AD-719D-47CE-9CE7-908F5EC6DB76}">
      <dsp:nvSpPr>
        <dsp:cNvPr id="0" name=""/>
        <dsp:cNvSpPr/>
      </dsp:nvSpPr>
      <dsp:spPr>
        <a:xfrm rot="10800000">
          <a:off x="2302182" y="208968"/>
          <a:ext cx="1255720" cy="539325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571844" y="208968"/>
        <a:ext cx="716395" cy="539325"/>
      </dsp:txXfrm>
    </dsp:sp>
    <dsp:sp modelId="{9E7C68B0-C3F9-4FE6-8427-38768BE52853}">
      <dsp:nvSpPr>
        <dsp:cNvPr id="0" name=""/>
        <dsp:cNvSpPr/>
      </dsp:nvSpPr>
      <dsp:spPr>
        <a:xfrm rot="10800000">
          <a:off x="1236613" y="215654"/>
          <a:ext cx="1234562" cy="502518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1487872" y="215654"/>
        <a:ext cx="732044" cy="502518"/>
      </dsp:txXfrm>
    </dsp:sp>
    <dsp:sp modelId="{926B789B-6703-403E-9889-289CCA6F2282}">
      <dsp:nvSpPr>
        <dsp:cNvPr id="0" name=""/>
        <dsp:cNvSpPr/>
      </dsp:nvSpPr>
      <dsp:spPr>
        <a:xfrm rot="10800000">
          <a:off x="2481" y="202493"/>
          <a:ext cx="1403126" cy="52884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66901" y="202493"/>
        <a:ext cx="874286" cy="528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6CFA7-CEA1-473F-B632-A976A1045BB3}">
      <dsp:nvSpPr>
        <dsp:cNvPr id="0" name=""/>
        <dsp:cNvSpPr/>
      </dsp:nvSpPr>
      <dsp:spPr>
        <a:xfrm rot="10800000">
          <a:off x="8184483" y="339399"/>
          <a:ext cx="959516" cy="507064"/>
        </a:xfrm>
        <a:prstGeom prst="homePlate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69342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8311249" y="339399"/>
        <a:ext cx="832750" cy="507064"/>
      </dsp:txXfrm>
    </dsp:sp>
    <dsp:sp modelId="{5CE37A4A-AFE6-4779-B9A2-84B11D3638D4}">
      <dsp:nvSpPr>
        <dsp:cNvPr id="0" name=""/>
        <dsp:cNvSpPr/>
      </dsp:nvSpPr>
      <dsp:spPr>
        <a:xfrm rot="10800000">
          <a:off x="7162451" y="328028"/>
          <a:ext cx="1198110" cy="529805"/>
        </a:xfrm>
        <a:prstGeom prst="chevron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7427353" y="328028"/>
        <a:ext cx="668305" cy="529805"/>
      </dsp:txXfrm>
    </dsp:sp>
    <dsp:sp modelId="{49678BA1-6934-48E2-82BC-7421FF862F13}">
      <dsp:nvSpPr>
        <dsp:cNvPr id="0" name=""/>
        <dsp:cNvSpPr/>
      </dsp:nvSpPr>
      <dsp:spPr>
        <a:xfrm rot="10800000">
          <a:off x="6113330" y="335402"/>
          <a:ext cx="1329851" cy="515057"/>
        </a:xfrm>
        <a:prstGeom prst="chevron">
          <a:avLst/>
        </a:prstGeo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artDeco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40005" rIns="60008" bIns="40005" numCol="1" spcCol="1270" anchor="ctr" anchorCtr="0">
          <a:noAutofit/>
        </a:bodyPr>
        <a:lstStyle/>
        <a:p>
          <a:pPr lvl="0" algn="ctr" defTabSz="666750" rtl="1">
            <a:lnSpc>
              <a:spcPct val="85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5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sp:txBody>
      <dsp:txXfrm rot="10800000">
        <a:off x="6370858" y="335402"/>
        <a:ext cx="814794" cy="515057"/>
      </dsp:txXfrm>
    </dsp:sp>
    <dsp:sp modelId="{E8235481-81F7-42C7-AF28-987C67DF79E5}">
      <dsp:nvSpPr>
        <dsp:cNvPr id="0" name=""/>
        <dsp:cNvSpPr/>
      </dsp:nvSpPr>
      <dsp:spPr>
        <a:xfrm rot="10800000">
          <a:off x="4793103" y="335402"/>
          <a:ext cx="1400702" cy="515057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kern="1200" dirty="0">
            <a:solidFill>
              <a:sysClr val="window" lastClr="FFFFFF"/>
            </a:solidFill>
            <a:effectLst/>
            <a:latin typeface="Times New Roman" pitchFamily="18" charset="0"/>
            <a:ea typeface="+mn-ea"/>
            <a:cs typeface="B Titr" panose="00000700000000000000" pitchFamily="2" charset="-78"/>
          </a:endParaRPr>
        </a:p>
      </dsp:txBody>
      <dsp:txXfrm rot="10800000">
        <a:off x="5050631" y="335402"/>
        <a:ext cx="885645" cy="515057"/>
      </dsp:txXfrm>
    </dsp:sp>
    <dsp:sp modelId="{2D228AA2-0CA4-45E3-84DD-4E08E07324E8}">
      <dsp:nvSpPr>
        <dsp:cNvPr id="0" name=""/>
        <dsp:cNvSpPr/>
      </dsp:nvSpPr>
      <dsp:spPr>
        <a:xfrm rot="10800000">
          <a:off x="3595958" y="335402"/>
          <a:ext cx="1377747" cy="515057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3853486" y="335402"/>
        <a:ext cx="862690" cy="515057"/>
      </dsp:txXfrm>
    </dsp:sp>
    <dsp:sp modelId="{339634AD-719D-47CE-9CE7-908F5EC6DB76}">
      <dsp:nvSpPr>
        <dsp:cNvPr id="0" name=""/>
        <dsp:cNvSpPr/>
      </dsp:nvSpPr>
      <dsp:spPr>
        <a:xfrm rot="10800000">
          <a:off x="2398813" y="335402"/>
          <a:ext cx="1377747" cy="515057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656341" y="335402"/>
        <a:ext cx="862690" cy="515057"/>
      </dsp:txXfrm>
    </dsp:sp>
    <dsp:sp modelId="{9E7C68B0-C3F9-4FE6-8427-38768BE52853}">
      <dsp:nvSpPr>
        <dsp:cNvPr id="0" name=""/>
        <dsp:cNvSpPr/>
      </dsp:nvSpPr>
      <dsp:spPr>
        <a:xfrm rot="10800000">
          <a:off x="1201669" y="335402"/>
          <a:ext cx="1377747" cy="515057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1459197" y="335402"/>
        <a:ext cx="862690" cy="515057"/>
      </dsp:txXfrm>
    </dsp:sp>
    <dsp:sp modelId="{926B789B-6703-403E-9889-289CCA6F2282}">
      <dsp:nvSpPr>
        <dsp:cNvPr id="0" name=""/>
        <dsp:cNvSpPr/>
      </dsp:nvSpPr>
      <dsp:spPr>
        <a:xfrm rot="10800000">
          <a:off x="4524" y="335402"/>
          <a:ext cx="1377747" cy="515057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62052" y="335402"/>
        <a:ext cx="862690" cy="5150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6CFA7-CEA1-473F-B632-A976A1045BB3}">
      <dsp:nvSpPr>
        <dsp:cNvPr id="0" name=""/>
        <dsp:cNvSpPr/>
      </dsp:nvSpPr>
      <dsp:spPr>
        <a:xfrm rot="10800000">
          <a:off x="8114506" y="359537"/>
          <a:ext cx="1029493" cy="544044"/>
        </a:xfrm>
        <a:prstGeom prst="homePlate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69342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8250517" y="359537"/>
        <a:ext cx="893482" cy="544044"/>
      </dsp:txXfrm>
    </dsp:sp>
    <dsp:sp modelId="{DD9FFD45-8FDB-4499-827D-46F7825F5B68}">
      <dsp:nvSpPr>
        <dsp:cNvPr id="0" name=""/>
        <dsp:cNvSpPr/>
      </dsp:nvSpPr>
      <dsp:spPr>
        <a:xfrm rot="10800000">
          <a:off x="7225253" y="358673"/>
          <a:ext cx="1082703" cy="568444"/>
        </a:xfrm>
        <a:prstGeom prst="chevron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7509475" y="358673"/>
        <a:ext cx="514259" cy="568444"/>
      </dsp:txXfrm>
    </dsp:sp>
    <dsp:sp modelId="{592BA58B-B917-4A44-914D-321DBC9DE5BE}">
      <dsp:nvSpPr>
        <dsp:cNvPr id="0" name=""/>
        <dsp:cNvSpPr/>
      </dsp:nvSpPr>
      <dsp:spPr>
        <a:xfrm rot="10800000">
          <a:off x="6302820" y="366585"/>
          <a:ext cx="1116207" cy="55262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6579130" y="366585"/>
        <a:ext cx="563587" cy="552620"/>
      </dsp:txXfrm>
    </dsp:sp>
    <dsp:sp modelId="{EBA51382-B6D5-4560-9BE9-682B69A38C6C}">
      <dsp:nvSpPr>
        <dsp:cNvPr id="0" name=""/>
        <dsp:cNvSpPr/>
      </dsp:nvSpPr>
      <dsp:spPr>
        <a:xfrm rot="10800000">
          <a:off x="5233134" y="366585"/>
          <a:ext cx="1358463" cy="552620"/>
        </a:xfrm>
        <a:prstGeom prst="chevron">
          <a:avLst/>
        </a:prstGeo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40005" rIns="60008" bIns="4000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5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5509444" y="366585"/>
        <a:ext cx="805843" cy="552620"/>
      </dsp:txXfrm>
    </dsp:sp>
    <dsp:sp modelId="{355C66FA-35A9-4215-93F5-51C528711152}">
      <dsp:nvSpPr>
        <dsp:cNvPr id="0" name=""/>
        <dsp:cNvSpPr/>
      </dsp:nvSpPr>
      <dsp:spPr>
        <a:xfrm rot="10800000">
          <a:off x="3853678" y="366585"/>
          <a:ext cx="1478226" cy="55262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4129988" y="366585"/>
        <a:ext cx="925606" cy="552620"/>
      </dsp:txXfrm>
    </dsp:sp>
    <dsp:sp modelId="{BBD13397-2972-49B4-AAC6-2E2C03A03788}">
      <dsp:nvSpPr>
        <dsp:cNvPr id="0" name=""/>
        <dsp:cNvSpPr/>
      </dsp:nvSpPr>
      <dsp:spPr>
        <a:xfrm rot="10800000">
          <a:off x="2569227" y="366585"/>
          <a:ext cx="1478226" cy="55262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845537" y="366585"/>
        <a:ext cx="925606" cy="552620"/>
      </dsp:txXfrm>
    </dsp:sp>
    <dsp:sp modelId="{DCEA8225-CD31-40FB-B1F2-97E0D1FF5E53}">
      <dsp:nvSpPr>
        <dsp:cNvPr id="0" name=""/>
        <dsp:cNvSpPr/>
      </dsp:nvSpPr>
      <dsp:spPr>
        <a:xfrm rot="10800000">
          <a:off x="1284775" y="366585"/>
          <a:ext cx="1478226" cy="55262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1561085" y="366585"/>
        <a:ext cx="925606" cy="552620"/>
      </dsp:txXfrm>
    </dsp:sp>
    <dsp:sp modelId="{1A069F21-B5E8-43C6-9FE5-03970FCE3B8B}">
      <dsp:nvSpPr>
        <dsp:cNvPr id="0" name=""/>
        <dsp:cNvSpPr/>
      </dsp:nvSpPr>
      <dsp:spPr>
        <a:xfrm rot="10800000">
          <a:off x="323" y="366585"/>
          <a:ext cx="1478226" cy="55262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76633" y="366585"/>
        <a:ext cx="925606" cy="5526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6CFA7-CEA1-473F-B632-A976A1045BB3}">
      <dsp:nvSpPr>
        <dsp:cNvPr id="0" name=""/>
        <dsp:cNvSpPr/>
      </dsp:nvSpPr>
      <dsp:spPr>
        <a:xfrm rot="10800000">
          <a:off x="8128739" y="434797"/>
          <a:ext cx="1015260" cy="536523"/>
        </a:xfrm>
        <a:prstGeom prst="homePlate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69342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8262870" y="434797"/>
        <a:ext cx="881129" cy="536523"/>
      </dsp:txXfrm>
    </dsp:sp>
    <dsp:sp modelId="{32B5F726-CFC9-4DB7-9562-3E0DB67AEF6E}">
      <dsp:nvSpPr>
        <dsp:cNvPr id="0" name=""/>
        <dsp:cNvSpPr/>
      </dsp:nvSpPr>
      <dsp:spPr>
        <a:xfrm rot="10800000">
          <a:off x="7211389" y="434082"/>
          <a:ext cx="1107034" cy="560585"/>
        </a:xfrm>
        <a:prstGeom prst="chevron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7491681" y="434082"/>
        <a:ext cx="546449" cy="560585"/>
      </dsp:txXfrm>
    </dsp:sp>
    <dsp:sp modelId="{CD45A0C0-1AD5-4A22-B88E-C786DBA902F1}">
      <dsp:nvSpPr>
        <dsp:cNvPr id="0" name=""/>
        <dsp:cNvSpPr/>
      </dsp:nvSpPr>
      <dsp:spPr>
        <a:xfrm rot="10800000">
          <a:off x="6062801" y="441885"/>
          <a:ext cx="1339683" cy="54498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6335291" y="441885"/>
        <a:ext cx="794703" cy="544980"/>
      </dsp:txXfrm>
    </dsp:sp>
    <dsp:sp modelId="{C4042513-A9B3-43B4-9F8C-44D19EFD7FE7}">
      <dsp:nvSpPr>
        <dsp:cNvPr id="0" name=""/>
        <dsp:cNvSpPr/>
      </dsp:nvSpPr>
      <dsp:spPr>
        <a:xfrm rot="10800000">
          <a:off x="4950082" y="441885"/>
          <a:ext cx="1303814" cy="54498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sp:txBody>
      <dsp:txXfrm rot="10800000">
        <a:off x="5222572" y="441885"/>
        <a:ext cx="758834" cy="544980"/>
      </dsp:txXfrm>
    </dsp:sp>
    <dsp:sp modelId="{FA946CED-4B24-44B5-9E01-8BBECC96092D}">
      <dsp:nvSpPr>
        <dsp:cNvPr id="0" name=""/>
        <dsp:cNvSpPr/>
      </dsp:nvSpPr>
      <dsp:spPr>
        <a:xfrm rot="10800000">
          <a:off x="3895184" y="441885"/>
          <a:ext cx="1339683" cy="544980"/>
        </a:xfrm>
        <a:prstGeom prst="chevron">
          <a:avLst/>
        </a:prstGeo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40005" rIns="60008" bIns="4000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i="0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5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4167674" y="441885"/>
        <a:ext cx="794703" cy="544980"/>
      </dsp:txXfrm>
    </dsp:sp>
    <dsp:sp modelId="{C466583C-C09C-47B4-8AD7-20236257B9D3}">
      <dsp:nvSpPr>
        <dsp:cNvPr id="0" name=""/>
        <dsp:cNvSpPr/>
      </dsp:nvSpPr>
      <dsp:spPr>
        <a:xfrm rot="10800000">
          <a:off x="2534799" y="441885"/>
          <a:ext cx="1457789" cy="54498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807289" y="441885"/>
        <a:ext cx="912809" cy="544980"/>
      </dsp:txXfrm>
    </dsp:sp>
    <dsp:sp modelId="{8A657E15-9F98-45EF-A623-7F4AF6BACD14}">
      <dsp:nvSpPr>
        <dsp:cNvPr id="0" name=""/>
        <dsp:cNvSpPr/>
      </dsp:nvSpPr>
      <dsp:spPr>
        <a:xfrm rot="10800000">
          <a:off x="1268105" y="441885"/>
          <a:ext cx="1457789" cy="54498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1540595" y="441885"/>
        <a:ext cx="912809" cy="544980"/>
      </dsp:txXfrm>
    </dsp:sp>
    <dsp:sp modelId="{C054AF8A-E4DF-4185-B05B-9782E079C2EE}">
      <dsp:nvSpPr>
        <dsp:cNvPr id="0" name=""/>
        <dsp:cNvSpPr/>
      </dsp:nvSpPr>
      <dsp:spPr>
        <a:xfrm rot="10800000">
          <a:off x="1410" y="441885"/>
          <a:ext cx="1457789" cy="544980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73900" y="441885"/>
        <a:ext cx="912809" cy="5449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42259-D2F7-4A17-A8B1-551FE6DA1B65}">
      <dsp:nvSpPr>
        <dsp:cNvPr id="0" name=""/>
        <dsp:cNvSpPr/>
      </dsp:nvSpPr>
      <dsp:spPr>
        <a:xfrm>
          <a:off x="1368" y="645158"/>
          <a:ext cx="0" cy="431875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62C18-6909-4633-9486-5FC14C2D59B9}">
      <dsp:nvSpPr>
        <dsp:cNvPr id="0" name=""/>
        <dsp:cNvSpPr/>
      </dsp:nvSpPr>
      <dsp:spPr>
        <a:xfrm>
          <a:off x="121334" y="789117"/>
          <a:ext cx="2271426" cy="19434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73F0A7-BFA5-4582-B6B3-ED1B7089801B}">
      <dsp:nvSpPr>
        <dsp:cNvPr id="0" name=""/>
        <dsp:cNvSpPr/>
      </dsp:nvSpPr>
      <dsp:spPr>
        <a:xfrm>
          <a:off x="121334" y="2732558"/>
          <a:ext cx="2271426" cy="2231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60500-AE25-4702-A1A1-D13268FED160}">
      <dsp:nvSpPr>
        <dsp:cNvPr id="0" name=""/>
        <dsp:cNvSpPr/>
      </dsp:nvSpPr>
      <dsp:spPr>
        <a:xfrm>
          <a:off x="1368" y="165296"/>
          <a:ext cx="2399309" cy="4798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Mitra" panose="00000400000000000000" pitchFamily="2" charset="-78"/>
            </a:rPr>
            <a:t>عنوان محصول 1</a:t>
          </a:r>
          <a:endParaRPr lang="fa-IR" sz="2200" kern="1200" dirty="0">
            <a:cs typeface="B Mitra" panose="00000400000000000000" pitchFamily="2" charset="-78"/>
          </a:endParaRPr>
        </a:p>
      </dsp:txBody>
      <dsp:txXfrm>
        <a:off x="1368" y="165296"/>
        <a:ext cx="2399309" cy="479861"/>
      </dsp:txXfrm>
    </dsp:sp>
    <dsp:sp modelId="{86B1FEBA-C52D-4EB4-9EC7-59EFA2C4E811}">
      <dsp:nvSpPr>
        <dsp:cNvPr id="0" name=""/>
        <dsp:cNvSpPr/>
      </dsp:nvSpPr>
      <dsp:spPr>
        <a:xfrm>
          <a:off x="2772270" y="645158"/>
          <a:ext cx="0" cy="431875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85BE6-A509-4BAC-97E8-26533C14F6A3}">
      <dsp:nvSpPr>
        <dsp:cNvPr id="0" name=""/>
        <dsp:cNvSpPr/>
      </dsp:nvSpPr>
      <dsp:spPr>
        <a:xfrm>
          <a:off x="2892236" y="789117"/>
          <a:ext cx="2271426" cy="1943440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CB6EE8-C375-491A-B669-DDB6B2ED02B2}">
      <dsp:nvSpPr>
        <dsp:cNvPr id="0" name=""/>
        <dsp:cNvSpPr/>
      </dsp:nvSpPr>
      <dsp:spPr>
        <a:xfrm>
          <a:off x="2892236" y="2732558"/>
          <a:ext cx="2271426" cy="2231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A575F-F878-4831-95E3-53C5D52EB1C3}">
      <dsp:nvSpPr>
        <dsp:cNvPr id="0" name=""/>
        <dsp:cNvSpPr/>
      </dsp:nvSpPr>
      <dsp:spPr>
        <a:xfrm>
          <a:off x="2772270" y="165296"/>
          <a:ext cx="2399309" cy="479861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Mitra" panose="00000400000000000000" pitchFamily="2" charset="-78"/>
            </a:rPr>
            <a:t>عنوان محصول 2</a:t>
          </a:r>
          <a:endParaRPr lang="fa-IR" sz="2200" kern="1200" dirty="0"/>
        </a:p>
      </dsp:txBody>
      <dsp:txXfrm>
        <a:off x="2772270" y="165296"/>
        <a:ext cx="2399309" cy="479861"/>
      </dsp:txXfrm>
    </dsp:sp>
    <dsp:sp modelId="{2B77D452-3AAD-4292-AF90-4038B4538053}">
      <dsp:nvSpPr>
        <dsp:cNvPr id="0" name=""/>
        <dsp:cNvSpPr/>
      </dsp:nvSpPr>
      <dsp:spPr>
        <a:xfrm>
          <a:off x="5543172" y="645158"/>
          <a:ext cx="0" cy="431875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26F7E-DAD5-43AC-856D-038686894EB6}">
      <dsp:nvSpPr>
        <dsp:cNvPr id="0" name=""/>
        <dsp:cNvSpPr/>
      </dsp:nvSpPr>
      <dsp:spPr>
        <a:xfrm>
          <a:off x="5663138" y="789117"/>
          <a:ext cx="2271426" cy="1943440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7865C3-1417-4100-B4C9-261805099C68}">
      <dsp:nvSpPr>
        <dsp:cNvPr id="0" name=""/>
        <dsp:cNvSpPr/>
      </dsp:nvSpPr>
      <dsp:spPr>
        <a:xfrm>
          <a:off x="5663138" y="2732558"/>
          <a:ext cx="2271426" cy="2231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 dirty="0"/>
        </a:p>
      </dsp:txBody>
      <dsp:txXfrm>
        <a:off x="5663138" y="2732558"/>
        <a:ext cx="2271426" cy="2231357"/>
      </dsp:txXfrm>
    </dsp:sp>
    <dsp:sp modelId="{E42FB84E-6B0C-4084-88F4-69056009DE80}">
      <dsp:nvSpPr>
        <dsp:cNvPr id="0" name=""/>
        <dsp:cNvSpPr/>
      </dsp:nvSpPr>
      <dsp:spPr>
        <a:xfrm>
          <a:off x="5543172" y="165296"/>
          <a:ext cx="2399309" cy="479861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Mitra" panose="00000400000000000000" pitchFamily="2" charset="-78"/>
            </a:rPr>
            <a:t>عنوان محصول 3</a:t>
          </a:r>
          <a:endParaRPr lang="fa-IR" sz="2200" kern="1200" dirty="0"/>
        </a:p>
      </dsp:txBody>
      <dsp:txXfrm>
        <a:off x="5543172" y="165296"/>
        <a:ext cx="2399309" cy="4798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6CFA7-CEA1-473F-B632-A976A1045BB3}">
      <dsp:nvSpPr>
        <dsp:cNvPr id="0" name=""/>
        <dsp:cNvSpPr/>
      </dsp:nvSpPr>
      <dsp:spPr>
        <a:xfrm rot="10800000">
          <a:off x="8086571" y="186620"/>
          <a:ext cx="1052665" cy="556290"/>
        </a:xfrm>
        <a:prstGeom prst="homePlate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69342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دستور جلسه</a:t>
          </a:r>
          <a:endParaRPr lang="en-US" sz="1300" b="1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8225643" y="186620"/>
        <a:ext cx="913593" cy="556290"/>
      </dsp:txXfrm>
    </dsp:sp>
    <dsp:sp modelId="{4AE00166-C0CF-4739-8872-A29E3EFBC8AC}">
      <dsp:nvSpPr>
        <dsp:cNvPr id="0" name=""/>
        <dsp:cNvSpPr/>
      </dsp:nvSpPr>
      <dsp:spPr>
        <a:xfrm rot="10800000">
          <a:off x="7172999" y="174146"/>
          <a:ext cx="1107073" cy="581239"/>
        </a:xfrm>
        <a:prstGeom prst="chevron">
          <a:avLst/>
        </a:prstGeom>
        <a:solidFill>
          <a:sysClr val="window" lastClr="FFFFFF">
            <a:lumMod val="50000"/>
          </a:sysClr>
        </a:solidFill>
        <a:ln w="3492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معرفی متقاضی</a:t>
          </a:r>
          <a:endParaRPr lang="en-US" sz="1300" b="1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7463618" y="174146"/>
        <a:ext cx="525834" cy="581239"/>
      </dsp:txXfrm>
    </dsp:sp>
    <dsp:sp modelId="{CD45A0C0-1AD5-4A22-B88E-C786DBA902F1}">
      <dsp:nvSpPr>
        <dsp:cNvPr id="0" name=""/>
        <dsp:cNvSpPr/>
      </dsp:nvSpPr>
      <dsp:spPr>
        <a:xfrm rot="10800000">
          <a:off x="5982093" y="182236"/>
          <a:ext cx="1389040" cy="565059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بیان مسئله</a:t>
          </a:r>
          <a:endParaRPr lang="en-US" sz="13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6264622" y="182236"/>
        <a:ext cx="823981" cy="565059"/>
      </dsp:txXfrm>
    </dsp:sp>
    <dsp:sp modelId="{C4042513-A9B3-43B4-9F8C-44D19EFD7FE7}">
      <dsp:nvSpPr>
        <dsp:cNvPr id="0" name=""/>
        <dsp:cNvSpPr/>
      </dsp:nvSpPr>
      <dsp:spPr>
        <a:xfrm rot="10800000">
          <a:off x="4828378" y="182236"/>
          <a:ext cx="1351850" cy="565059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solidFill>
                <a:sysClr val="window" lastClr="FFFFFF"/>
              </a:solidFill>
              <a:effectLst/>
              <a:latin typeface="Times New Roman" pitchFamily="18" charset="0"/>
              <a:ea typeface="+mn-ea"/>
              <a:cs typeface="B Titr" panose="00000700000000000000" pitchFamily="2" charset="-78"/>
            </a:rPr>
            <a:t>بیان ایده محوری</a:t>
          </a:r>
          <a:endParaRPr lang="en-US" sz="13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cida Sans Unicode"/>
            <a:ea typeface="+mn-ea"/>
            <a:cs typeface="B Titr" pitchFamily="2" charset="-78"/>
          </a:endParaRPr>
        </a:p>
      </dsp:txBody>
      <dsp:txXfrm rot="10800000">
        <a:off x="5110907" y="182236"/>
        <a:ext cx="786791" cy="565059"/>
      </dsp:txXfrm>
    </dsp:sp>
    <dsp:sp modelId="{3AF7F980-71CB-49FD-A79D-C19E65733343}">
      <dsp:nvSpPr>
        <dsp:cNvPr id="0" name=""/>
        <dsp:cNvSpPr/>
      </dsp:nvSpPr>
      <dsp:spPr>
        <a:xfrm rot="10800000">
          <a:off x="3738814" y="182232"/>
          <a:ext cx="1204249" cy="565059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محصول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4021343" y="182232"/>
        <a:ext cx="639190" cy="565059"/>
      </dsp:txXfrm>
    </dsp:sp>
    <dsp:sp modelId="{FA946CED-4B24-44B5-9E01-8BBECC96092D}">
      <dsp:nvSpPr>
        <dsp:cNvPr id="0" name=""/>
        <dsp:cNvSpPr/>
      </dsp:nvSpPr>
      <dsp:spPr>
        <a:xfrm rot="10800000">
          <a:off x="2728501" y="182236"/>
          <a:ext cx="1389040" cy="565059"/>
        </a:xfrm>
        <a:prstGeom prst="chevron">
          <a:avLst/>
        </a:prstGeom>
        <a:solidFill>
          <a:srgbClr val="17365D">
            <a:lumMod val="75000"/>
          </a:srgbClr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  <a:reflection blurRad="6350" stA="50000" endA="300" endPos="55500" dist="50800" dir="5400000" sy="-100000" algn="bl" rotWithShape="0"/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40005" rIns="60008" bIns="4000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i="0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B Titr" pitchFamily="2" charset="-78"/>
            </a:rPr>
            <a:t>بازار</a:t>
          </a:r>
          <a:endParaRPr lang="en-US" sz="15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3011030" y="182236"/>
        <a:ext cx="823981" cy="565059"/>
      </dsp:txXfrm>
    </dsp:sp>
    <dsp:sp modelId="{8A657E15-9F98-45EF-A623-7F4AF6BACD14}">
      <dsp:nvSpPr>
        <dsp:cNvPr id="0" name=""/>
        <dsp:cNvSpPr/>
      </dsp:nvSpPr>
      <dsp:spPr>
        <a:xfrm rot="10800000">
          <a:off x="1317996" y="182236"/>
          <a:ext cx="1511498" cy="565059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تحلیل مالی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1600525" y="182236"/>
        <a:ext cx="946439" cy="565059"/>
      </dsp:txXfrm>
    </dsp:sp>
    <dsp:sp modelId="{C054AF8A-E4DF-4185-B05B-9782E079C2EE}">
      <dsp:nvSpPr>
        <dsp:cNvPr id="0" name=""/>
        <dsp:cNvSpPr/>
      </dsp:nvSpPr>
      <dsp:spPr>
        <a:xfrm rot="10800000">
          <a:off x="4634" y="182236"/>
          <a:ext cx="1511498" cy="565059"/>
        </a:xfrm>
        <a:prstGeom prst="chevron">
          <a:avLst/>
        </a:prstGeom>
        <a:solidFill>
          <a:sysClr val="window" lastClr="FFFFFF">
            <a:lumMod val="50000"/>
          </a:sys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نتیجه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r>
            <a:rPr lang="ar-SA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گیری</a:t>
          </a:r>
          <a:r>
            <a:rPr lang="fa-IR" sz="1300" b="1" i="0" kern="1200" dirty="0" smtClean="0">
              <a:solidFill>
                <a:sysClr val="window" lastClr="FFFFFF"/>
              </a:solidFill>
              <a:effectLst/>
              <a:latin typeface="Lucida Sans Unicode"/>
              <a:ea typeface="+mn-ea"/>
              <a:cs typeface="B Titr" pitchFamily="2" charset="-78"/>
            </a:rPr>
            <a:t> </a:t>
          </a:r>
          <a:endParaRPr lang="en-US" sz="1300" b="1" i="0" kern="1200" dirty="0">
            <a:solidFill>
              <a:sysClr val="window" lastClr="FFFFFF"/>
            </a:solidFill>
            <a:effectLst/>
            <a:latin typeface="Lucida Sans Unicode"/>
            <a:ea typeface="+mn-ea"/>
            <a:cs typeface="B Titr" pitchFamily="2" charset="-78"/>
          </a:endParaRPr>
        </a:p>
      </dsp:txBody>
      <dsp:txXfrm rot="10800000">
        <a:off x="287163" y="182236"/>
        <a:ext cx="946439" cy="565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7C258-7852-4C77-81C7-D2444E88BAB7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79BF1-BC3F-4430-B91E-DDC14C101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8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7848C-FA67-4BA2-A872-B6E791D6A98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4D261-7899-4F0A-8015-DB7E4F9CD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0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4D261-7899-4F0A-8015-DB7E4F9CDB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2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4D261-7899-4F0A-8015-DB7E4F9CDB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3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4D261-7899-4F0A-8015-DB7E4F9CDB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43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4D261-7899-4F0A-8015-DB7E4F9CDB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2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AE4C-616C-409B-8C75-F7F73B2AE977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EAA5-F3AB-459A-B560-C12102B05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AE4C-616C-409B-8C75-F7F73B2AE977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EAA5-F3AB-459A-B560-C12102B0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2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AE4C-616C-409B-8C75-F7F73B2AE977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EAA5-F3AB-459A-B560-C12102B0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7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ttons Grow and Turn on Path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0" y="1"/>
            <a:ext cx="3920756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221464" y="838201"/>
            <a:ext cx="4513144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120955" y="609600"/>
            <a:ext cx="82296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161538" y="2057401"/>
            <a:ext cx="4512564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067196" y="1828800"/>
            <a:ext cx="82296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3785616" y="3352801"/>
            <a:ext cx="4512564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686050" y="3200400"/>
            <a:ext cx="82296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4354830" y="4846321"/>
            <a:ext cx="4512564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255915" y="4690872"/>
            <a:ext cx="82296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Instructions"/>
          <p:cNvSpPr/>
          <p:nvPr userDrawn="1"/>
        </p:nvSpPr>
        <p:spPr>
          <a:xfrm>
            <a:off x="9301469" y="10886"/>
            <a:ext cx="1390005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50"/>
              </a:spcBef>
            </a:pPr>
            <a:r>
              <a:rPr lang="en-US" sz="1125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450"/>
              </a:spcBef>
            </a:pPr>
            <a:r>
              <a:rPr lang="en-US" sz="1125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a sample image, select a picture and delete it. Now click the Pictures icon in each placeholder to insert your own images.</a:t>
            </a:r>
          </a:p>
          <a:p>
            <a:pPr>
              <a:spcBef>
                <a:spcPts val="450"/>
              </a:spcBef>
            </a:pPr>
            <a:r>
              <a:rPr lang="en-US" sz="1125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5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pictures courtesy of Bill Staples.</a:t>
            </a:r>
            <a:endParaRPr lang="en-US" sz="1125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0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C 0.08333 0.12338 0.12409 0.20185 0.17031 0.35532 C 0.21771 0.51736 0.26002 0.8213 0.28515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4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C 0.0487 0.10208 0.07266 0.16713 0.09987 0.29444 C 0.12774 0.4287 0.15248 0.68078 0.16732 0.80602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2891 0.07592 0.0431 0.1243 0.05938 0.21921 C 0.07591 0.31921 0.09063 0.50694 0.09961 0.60023 " pathEditMode="relative" rAng="0" ptsTypes="AAA">
                                      <p:cBhvr>
                                        <p:cTn id="3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51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1" grpId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3" grpId="1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5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AE4C-616C-409B-8C75-F7F73B2AE977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EAA5-F3AB-459A-B560-C12102B05B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6277865"/>
            <a:ext cx="685800" cy="3657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4"/>
          <a:stretch/>
        </p:blipFill>
        <p:spPr>
          <a:xfrm>
            <a:off x="7704813" y="6134101"/>
            <a:ext cx="687308" cy="50952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77865"/>
            <a:ext cx="7642037" cy="365760"/>
          </a:xfrm>
          <a:prstGeom prst="rect">
            <a:avLst/>
          </a:prstGeom>
          <a:gradFill flip="none" rotWithShape="1">
            <a:gsLst>
              <a:gs pos="57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0740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AE4C-616C-409B-8C75-F7F73B2AE977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EAA5-F3AB-459A-B560-C12102B0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6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AE4C-616C-409B-8C75-F7F73B2AE977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EAA5-F3AB-459A-B560-C12102B0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2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AE4C-616C-409B-8C75-F7F73B2AE977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EAA5-F3AB-459A-B560-C12102B0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8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AE4C-616C-409B-8C75-F7F73B2AE977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EAA5-F3AB-459A-B560-C12102B0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AE4C-616C-409B-8C75-F7F73B2AE977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EAA5-F3AB-459A-B560-C12102B0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2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AE4C-616C-409B-8C75-F7F73B2AE977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EAA5-F3AB-459A-B560-C12102B0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AE4C-616C-409B-8C75-F7F73B2AE977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EAA5-F3AB-459A-B560-C12102B0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3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AE4C-616C-409B-8C75-F7F73B2AE977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BEAA5-F3AB-459A-B560-C12102B05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6277865"/>
            <a:ext cx="685800" cy="3657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800">
              <a:cs typeface="B Mitra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4"/>
          <a:stretch/>
        </p:blipFill>
        <p:spPr>
          <a:xfrm>
            <a:off x="7704813" y="6134101"/>
            <a:ext cx="687308" cy="50952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77865"/>
            <a:ext cx="7642037" cy="365760"/>
          </a:xfrm>
          <a:prstGeom prst="rect">
            <a:avLst/>
          </a:prstGeom>
          <a:gradFill flip="none" rotWithShape="1">
            <a:gsLst>
              <a:gs pos="57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80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710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4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226" y="-71440"/>
            <a:ext cx="10487025" cy="6986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61772" y="3005138"/>
            <a:ext cx="5009058" cy="2615167"/>
            <a:chOff x="-690312" y="2552251"/>
            <a:chExt cx="5009058" cy="2615167"/>
          </a:xfrm>
        </p:grpSpPr>
        <p:sp>
          <p:nvSpPr>
            <p:cNvPr id="10" name="TextBox 9"/>
            <p:cNvSpPr txBox="1"/>
            <p:nvPr/>
          </p:nvSpPr>
          <p:spPr>
            <a:xfrm>
              <a:off x="-690312" y="2920649"/>
              <a:ext cx="500905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a-IR" sz="2800" b="1" dirty="0">
                <a:latin typeface="IranNastaliq" panose="02020505000000020003" pitchFamily="18" charset="0"/>
                <a:cs typeface="IranNastaliq" panose="02020505000000020003" pitchFamily="18" charset="0"/>
              </a:endParaRPr>
            </a:p>
            <a:p>
              <a:pPr algn="ctr"/>
              <a:r>
                <a:rPr lang="fa-IR" sz="2400" b="1" dirty="0">
                  <a:latin typeface="IranNastaliq" panose="02020505000000020003" pitchFamily="18" charset="0"/>
                  <a:cs typeface="IranNastaliq" panose="02020505000000020003" pitchFamily="18" charset="0"/>
                </a:rPr>
                <a:t>مرکز توسعه فناوری صنعت برق و انرژی</a:t>
              </a:r>
            </a:p>
            <a:p>
              <a:pPr algn="ctr"/>
              <a:r>
                <a:rPr lang="fa-IR" sz="2600" b="1" dirty="0">
                  <a:cs typeface="B Mitra" panose="00000400000000000000" pitchFamily="2" charset="-78"/>
                </a:rPr>
                <a:t>نشست شورای مرکز</a:t>
              </a:r>
            </a:p>
            <a:p>
              <a:pPr algn="ctr"/>
              <a:r>
                <a:rPr lang="fa-IR" sz="2000" b="1" dirty="0">
                  <a:cs typeface="B Mitra" panose="00000400000000000000" pitchFamily="2" charset="-78"/>
                </a:rPr>
                <a:t>جلسه </a:t>
              </a:r>
            </a:p>
            <a:p>
              <a:pPr algn="ctr"/>
              <a:r>
                <a:rPr lang="fa-IR" sz="2000" b="1" dirty="0">
                  <a:cs typeface="B Mitra" panose="00000400000000000000" pitchFamily="2" charset="-78"/>
                </a:rPr>
                <a:t> ../../..</a:t>
              </a:r>
            </a:p>
            <a:p>
              <a:pPr algn="ctr"/>
              <a:endParaRPr lang="en-US" sz="2000" b="1" dirty="0">
                <a:cs typeface="B Mitra" panose="00000400000000000000" pitchFamily="2" charset="-78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658" y="2552251"/>
              <a:ext cx="1149117" cy="66870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" y="0"/>
            <a:ext cx="3371023" cy="26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5571342"/>
            <a:ext cx="722799" cy="609600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fld id="{C271ECE6-A420-42D0-A37A-0BC3DBF49FE9}" type="slidenum">
              <a:rPr lang="fa-IR" sz="2400" b="1">
                <a:cs typeface="B Zar" pitchFamily="2" charset="-78"/>
              </a:rPr>
              <a:t>10</a:t>
            </a:fld>
            <a:endParaRPr lang="fa-IR" sz="2400" b="1" dirty="0">
              <a:cs typeface="B Za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78" y="4891488"/>
            <a:ext cx="3933021" cy="137538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619385"/>
              </p:ext>
            </p:extLst>
          </p:nvPr>
        </p:nvGraphicFramePr>
        <p:xfrm>
          <a:off x="1175535" y="1216097"/>
          <a:ext cx="7104462" cy="336692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35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45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35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33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970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542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#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نام رقیب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موقعیت در بازار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نقاط ضعف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نقاط قوت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59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59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59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478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72380674"/>
              </p:ext>
            </p:extLst>
          </p:nvPr>
        </p:nvGraphicFramePr>
        <p:xfrm>
          <a:off x="0" y="-140620"/>
          <a:ext cx="9139237" cy="92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808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578" y="953477"/>
            <a:ext cx="3702844" cy="7171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  <a:t>برنامه بازاریابی و فروش</a:t>
            </a:r>
            <a:endParaRPr lang="en-US" sz="28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002"/>
            <a:ext cx="2588620" cy="217959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3030968"/>
              </p:ext>
            </p:extLst>
          </p:nvPr>
        </p:nvGraphicFramePr>
        <p:xfrm>
          <a:off x="0" y="-140620"/>
          <a:ext cx="9139237" cy="92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0" y="5614205"/>
            <a:ext cx="722799" cy="609600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fld id="{72BD4827-DD72-4668-8A36-F54FA7BB86CF}" type="slidenum">
              <a:rPr lang="fa-IR" sz="2400" b="1">
                <a:cs typeface="B Zar" pitchFamily="2" charset="-78"/>
              </a:rPr>
              <a:t>11</a:t>
            </a:fld>
            <a:endParaRPr lang="fa-IR" sz="2400" b="1" dirty="0">
              <a:cs typeface="B Zar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4536703"/>
              </p:ext>
            </p:extLst>
          </p:nvPr>
        </p:nvGraphicFramePr>
        <p:xfrm>
          <a:off x="969483" y="950178"/>
          <a:ext cx="7932145" cy="508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309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166" y="1106836"/>
            <a:ext cx="3641668" cy="7888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2800" b="1" dirty="0">
                <a:solidFill>
                  <a:prstClr val="black"/>
                </a:solidFill>
                <a:cs typeface="B Mitra" panose="00000400000000000000" pitchFamily="2" charset="-78"/>
              </a:rPr>
              <a:t>گام‌های اساسی پیش رو</a:t>
            </a:r>
            <a:endParaRPr lang="en-US" sz="2800" b="1" dirty="0">
              <a:cs typeface="B Mitra" panose="00000400000000000000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7506855"/>
              </p:ext>
            </p:extLst>
          </p:nvPr>
        </p:nvGraphicFramePr>
        <p:xfrm>
          <a:off x="187359" y="2500276"/>
          <a:ext cx="8769282" cy="3445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21241684"/>
              </p:ext>
            </p:extLst>
          </p:nvPr>
        </p:nvGraphicFramePr>
        <p:xfrm>
          <a:off x="0" y="-228600"/>
          <a:ext cx="9144000" cy="115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4288" y="5598236"/>
            <a:ext cx="722799" cy="609600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fld id="{67D817E4-5C8A-4487-AF36-0EF81B2C8490}" type="slidenum">
              <a:rPr lang="fa-IR" sz="2400" b="1">
                <a:cs typeface="B Zar" pitchFamily="2" charset="-78"/>
              </a:rPr>
              <a:t>12</a:t>
            </a:fld>
            <a:endParaRPr lang="fa-IR" sz="24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00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7149" y="5597539"/>
            <a:ext cx="722799" cy="609600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fld id="{D87F5F63-FE30-48F8-99F0-3FF846A0FD4C}" type="slidenum">
              <a:rPr lang="fa-IR" sz="2400" b="1">
                <a:cs typeface="B Zar" pitchFamily="2" charset="-78"/>
              </a:rPr>
              <a:t>13</a:t>
            </a:fld>
            <a:endParaRPr lang="fa-IR" sz="2400" b="1" dirty="0">
              <a:cs typeface="B Zar" pitchFamily="2" charset="-7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24856186"/>
              </p:ext>
            </p:extLst>
          </p:nvPr>
        </p:nvGraphicFramePr>
        <p:xfrm>
          <a:off x="0" y="-244517"/>
          <a:ext cx="9144000" cy="117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06696"/>
              </p:ext>
            </p:extLst>
          </p:nvPr>
        </p:nvGraphicFramePr>
        <p:xfrm>
          <a:off x="1449589" y="1139031"/>
          <a:ext cx="6983730" cy="247332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01320"/>
                <a:gridCol w="1340485"/>
                <a:gridCol w="1510030"/>
                <a:gridCol w="401320"/>
                <a:gridCol w="609600"/>
                <a:gridCol w="723900"/>
                <a:gridCol w="721360"/>
                <a:gridCol w="401320"/>
                <a:gridCol w="401320"/>
                <a:gridCol w="473075"/>
              </a:tblGrid>
              <a:tr h="40957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فازهای اصلی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مراحل اجرا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مدت‌زمان انجام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هزینه پرسنلی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تجهیزات/نرم افزار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مواد و قطعات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(برای نمونه اولیه)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ساخت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متفرقه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جمع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0797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3655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rtl="1"/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جمع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 gridSpan="10">
                  <a:txBody>
                    <a:bodyPr/>
                    <a:lstStyle/>
                    <a:p>
                      <a:pPr marL="91440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29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2318" y="5628495"/>
            <a:ext cx="722799" cy="609600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fld id="{5A83F6FC-7B09-4DCE-A6B1-D6DD967FA1F6}" type="slidenum">
              <a:rPr lang="fa-IR" sz="2400" b="1">
                <a:cs typeface="B Zar" pitchFamily="2" charset="-78"/>
              </a:rPr>
              <a:t>14</a:t>
            </a:fld>
            <a:endParaRPr lang="fa-IR" sz="2400" b="1" dirty="0">
              <a:cs typeface="B Zar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375"/>
              </p:ext>
            </p:extLst>
          </p:nvPr>
        </p:nvGraphicFramePr>
        <p:xfrm>
          <a:off x="0" y="1041362"/>
          <a:ext cx="9113257" cy="44982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623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9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2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23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19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73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90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692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29109">
                <a:tc rowSpan="2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فاز ساخت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فاز بهره برداری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سال </a:t>
                      </a: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اول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600" baseline="0" dirty="0" smtClean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 و ....</a:t>
                      </a: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 (</a:t>
                      </a: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دوره ساخت نمونه اولیه)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سال </a:t>
                      </a: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.....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سال </a:t>
                      </a: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....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سال </a:t>
                      </a: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.....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سال </a:t>
                      </a: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.....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سال </a:t>
                      </a: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......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تجمعی 5 </a:t>
                      </a: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ساله فروش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109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حجم بازار (</a:t>
                      </a: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واحد....)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7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0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109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کل فروش محصول (</a:t>
                      </a:r>
                      <a:r>
                        <a:rPr lang="fa-IR" sz="1600" dirty="0" smtClean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تعداد...)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7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6181" marR="3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109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قیمت تمام‌شده محصول (میلیون ریال)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7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7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109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قیمت فروش محصول (میلیون ریال)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70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7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109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درصد سهم بازار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7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782">
                <a:tc gridSpan="8">
                  <a:txBody>
                    <a:bodyPr/>
                    <a:lstStyle/>
                    <a:p>
                      <a:pPr marL="0" marR="0" indent="45720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6335" algn="l"/>
                        </a:tabLs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45720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6335" algn="l"/>
                        </a:tabLs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109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کل حجم فروش (میلیون ریال)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6181" marR="3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109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جمع هزینه­ها (میلیون ریال)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5684">
                <a:tc gridSpan="8">
                  <a:txBody>
                    <a:bodyPr/>
                    <a:lstStyle/>
                    <a:p>
                      <a:pPr marL="0" marR="0" indent="4572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6335" algn="l"/>
                        </a:tabLs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4572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6335" algn="l"/>
                        </a:tabLs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4572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6335" algn="l"/>
                        </a:tabLs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4572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6335" algn="l"/>
                        </a:tabLs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9109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خالص جریانات نقدی (میلیون ریال)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6181" marR="3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9109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Mitra" panose="00000400000000000000" pitchFamily="2" charset="-78"/>
                        </a:rPr>
                        <a:t>درصد سود سالیانه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36181" marR="3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6181" marR="361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95400554"/>
              </p:ext>
            </p:extLst>
          </p:nvPr>
        </p:nvGraphicFramePr>
        <p:xfrm>
          <a:off x="0" y="-244517"/>
          <a:ext cx="9144000" cy="117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229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idx="1"/>
          </p:nvPr>
        </p:nvSpPr>
        <p:spPr>
          <a:xfrm>
            <a:off x="5448299" y="1639501"/>
            <a:ext cx="3443289" cy="74295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algn="ctr"/>
            <a:endParaRPr lang="en-US" dirty="0"/>
          </a:p>
          <a:p>
            <a:pPr algn="ctr"/>
            <a:r>
              <a:rPr lang="fa-IR" sz="4200" dirty="0">
                <a:cs typeface="B Mitra" panose="00000400000000000000" pitchFamily="2" charset="-78"/>
              </a:rPr>
              <a:t>مفروضات مالی</a:t>
            </a:r>
            <a:endParaRPr lang="en-US" sz="4200" dirty="0">
              <a:cs typeface="B Mitra" panose="00000400000000000000" pitchFamily="2" charset="-78"/>
            </a:endParaRPr>
          </a:p>
          <a:p>
            <a:pPr algn="ctr"/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8006833"/>
              </p:ext>
            </p:extLst>
          </p:nvPr>
        </p:nvGraphicFramePr>
        <p:xfrm>
          <a:off x="551148" y="2427331"/>
          <a:ext cx="3625815" cy="301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1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86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مقدار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198" marR="74198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معیار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198" marR="74198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شاخص سودآوری (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PI</a:t>
                      </a:r>
                      <a:r>
                        <a:rPr lang="fa-I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198" marR="74198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21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خالص ارزش فعلی (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NPV</a:t>
                      </a:r>
                      <a:r>
                        <a:rPr lang="fa-I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198" marR="74198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66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نرخ بازده داخلی (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IRR</a:t>
                      </a:r>
                      <a:r>
                        <a:rPr lang="fa-I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198" marR="74198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8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دوره بازگشت سرمایه (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PP</a:t>
                      </a:r>
                      <a:r>
                        <a:rPr lang="fa-I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198" marR="74198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960423"/>
              </p:ext>
            </p:extLst>
          </p:nvPr>
        </p:nvGraphicFramePr>
        <p:xfrm>
          <a:off x="5434011" y="2427332"/>
          <a:ext cx="3468093" cy="301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7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074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مقدار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معیار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05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نرخ تنزیل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63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سرمایه گذاری اولیه طرح (تنزیل شده)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77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سال</a:t>
                      </a:r>
                      <a:r>
                        <a:rPr lang="fa-IR" sz="2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 پایه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14547079"/>
              </p:ext>
            </p:extLst>
          </p:nvPr>
        </p:nvGraphicFramePr>
        <p:xfrm>
          <a:off x="0" y="-244517"/>
          <a:ext cx="9144000" cy="117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0" y="5581759"/>
            <a:ext cx="722799" cy="609600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fld id="{C564BD31-7BDF-4733-8E67-FA80FF729A38}" type="slidenum">
              <a:rPr lang="fa-IR" sz="2400" b="1">
                <a:cs typeface="B Zar" pitchFamily="2" charset="-78"/>
              </a:rPr>
              <a:t>15</a:t>
            </a:fld>
            <a:endParaRPr lang="fa-IR" sz="2400" b="1" dirty="0">
              <a:cs typeface="B Zar" pitchFamily="2" charset="-78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62225" y="1639501"/>
            <a:ext cx="3614738" cy="742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900" dirty="0">
                <a:cs typeface="B Mitra" panose="00000400000000000000" pitchFamily="2" charset="-78"/>
              </a:rPr>
              <a:t>سناریو محتمل</a:t>
            </a:r>
          </a:p>
        </p:txBody>
      </p:sp>
    </p:spTree>
    <p:extLst>
      <p:ext uri="{BB962C8B-B14F-4D97-AF65-F5344CB8AC3E}">
        <p14:creationId xmlns:p14="http://schemas.microsoft.com/office/powerpoint/2010/main" val="2493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2347094"/>
              </p:ext>
            </p:extLst>
          </p:nvPr>
        </p:nvGraphicFramePr>
        <p:xfrm>
          <a:off x="16669" y="-314325"/>
          <a:ext cx="9098756" cy="129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0" y="5585630"/>
            <a:ext cx="722799" cy="609600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fld id="{59302B88-8D5D-47E8-A8C1-32912201013B}" type="slidenum">
              <a:rPr lang="fa-IR" sz="2400" b="1">
                <a:cs typeface="B Zar" pitchFamily="2" charset="-78"/>
              </a:rPr>
              <a:t>16</a:t>
            </a:fld>
            <a:endParaRPr lang="fa-IR" sz="2400" b="1" dirty="0">
              <a:cs typeface="B Za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8678" y="944565"/>
            <a:ext cx="4166643" cy="720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2200" b="1" dirty="0">
                <a:solidFill>
                  <a:schemeClr val="tx1"/>
                </a:solidFill>
                <a:cs typeface="B Mitra" panose="00000400000000000000" pitchFamily="2" charset="-78"/>
              </a:rPr>
              <a:t>نمودار </a:t>
            </a:r>
            <a:r>
              <a:rPr lang="fa-IR" sz="2200" b="1" dirty="0" err="1">
                <a:solidFill>
                  <a:schemeClr val="tx1"/>
                </a:solidFill>
                <a:cs typeface="B Mitra" panose="00000400000000000000" pitchFamily="2" charset="-78"/>
              </a:rPr>
              <a:t>تجمعی</a:t>
            </a:r>
            <a:r>
              <a:rPr lang="fa-IR" sz="2200" b="1" dirty="0">
                <a:solidFill>
                  <a:schemeClr val="tx1"/>
                </a:solidFill>
                <a:cs typeface="B Mitra" panose="00000400000000000000" pitchFamily="2" charset="-78"/>
              </a:rPr>
              <a:t> حجم فروش و </a:t>
            </a:r>
            <a:r>
              <a:rPr lang="fa-IR" sz="2200" b="1" dirty="0" err="1">
                <a:solidFill>
                  <a:schemeClr val="tx1"/>
                </a:solidFill>
                <a:cs typeface="B Mitra" panose="00000400000000000000" pitchFamily="2" charset="-78"/>
              </a:rPr>
              <a:t>هزینه‌ها</a:t>
            </a:r>
            <a:endParaRPr lang="en-US" sz="22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93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Arc 1"/>
          <p:cNvSpPr/>
          <p:nvPr/>
        </p:nvSpPr>
        <p:spPr>
          <a:xfrm>
            <a:off x="-2571751" y="857251"/>
            <a:ext cx="5143502" cy="5143500"/>
          </a:xfrm>
          <a:prstGeom prst="arc">
            <a:avLst>
              <a:gd name="adj1" fmla="val 16200000"/>
              <a:gd name="adj2" fmla="val 5406790"/>
            </a:avLst>
          </a:prstGeom>
          <a:ln>
            <a:solidFill>
              <a:srgbClr val="7D7D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486607" y="1805383"/>
            <a:ext cx="548640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/>
              <a:t>first line of text goes here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2854001" y="2763821"/>
            <a:ext cx="548640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/>
              <a:t>second line of text goes here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2854001" y="3722259"/>
            <a:ext cx="548640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/>
              <a:t>third line of text goes here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2528171" y="4680696"/>
            <a:ext cx="548640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/>
              <a:t>fourth line of text goes here</a:t>
            </a:r>
          </a:p>
        </p:txBody>
      </p:sp>
      <p:sp>
        <p:nvSpPr>
          <p:cNvPr id="7" name="Oval 6"/>
          <p:cNvSpPr/>
          <p:nvPr/>
        </p:nvSpPr>
        <p:spPr>
          <a:xfrm>
            <a:off x="2041258" y="1885023"/>
            <a:ext cx="233795" cy="233795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15145" y="2836410"/>
            <a:ext cx="233795" cy="23379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16631" y="3787797"/>
            <a:ext cx="233795" cy="233795"/>
          </a:xfrm>
          <a:prstGeom prst="ellipse">
            <a:avLst/>
          </a:prstGeom>
          <a:solidFill>
            <a:srgbClr val="A3D68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0164" y="4739183"/>
            <a:ext cx="233795" cy="233795"/>
          </a:xfrm>
          <a:prstGeom prst="ellipse">
            <a:avLst/>
          </a:prstGeom>
          <a:solidFill>
            <a:srgbClr val="CE32B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>
            <a:off x="-1143000" y="2286000"/>
            <a:ext cx="2286000" cy="2286000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00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2" name="Group 24"/>
          <p:cNvGrpSpPr/>
          <p:nvPr/>
        </p:nvGrpSpPr>
        <p:grpSpPr>
          <a:xfrm rot="5400000">
            <a:off x="-2346863" y="3343275"/>
            <a:ext cx="4684815" cy="17145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rgbClr val="D7D7D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164355406"/>
              </p:ext>
            </p:extLst>
          </p:nvPr>
        </p:nvGraphicFramePr>
        <p:xfrm>
          <a:off x="-113598" y="-271462"/>
          <a:ext cx="9257598" cy="121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8" y="4571258"/>
            <a:ext cx="1928195" cy="138589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315338" y="966822"/>
            <a:ext cx="3532685" cy="57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900" b="1" dirty="0" smtClean="0">
                <a:cs typeface="B Mitra" panose="00000400000000000000" pitchFamily="2" charset="-78"/>
              </a:rPr>
              <a:t>خلاصه مهمترین ویژگی های طرح</a:t>
            </a:r>
            <a:endParaRPr lang="en-US" sz="1900" b="1" dirty="0">
              <a:cs typeface="B Mitra" panose="000004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8592" y="5671358"/>
            <a:ext cx="722799" cy="609600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17</a:t>
            </a:r>
            <a:endParaRPr lang="fa-IR" sz="24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98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582216"/>
            <a:ext cx="8258174" cy="5161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150" y="3429000"/>
            <a:ext cx="3495685" cy="197485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a-IR" sz="6600" dirty="0">
                <a:cs typeface="B Kamran Outline" panose="00000400000000000000" pitchFamily="2" charset="-78"/>
              </a:rPr>
              <a:t>با تشکر</a:t>
            </a:r>
          </a:p>
          <a:p>
            <a:pPr marL="0" indent="0" algn="ctr">
              <a:buNone/>
            </a:pPr>
            <a:r>
              <a:rPr lang="fa-IR" sz="6600" dirty="0">
                <a:cs typeface="B Kamran Outline" panose="00000400000000000000" pitchFamily="2" charset="-78"/>
              </a:rPr>
              <a:t> از توجه شما</a:t>
            </a:r>
            <a:endParaRPr lang="en-US" sz="6600" dirty="0">
              <a:cs typeface="B Kamran Outline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75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427686" y="1615623"/>
            <a:ext cx="5287565" cy="522740"/>
          </a:xfrm>
        </p:spPr>
        <p:txBody>
          <a:bodyPr/>
          <a:lstStyle/>
          <a:p>
            <a:pPr algn="r"/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ارائه نتایج، بررسی و تصویب طرح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: </a:t>
            </a:r>
            <a:endParaRPr lang="fa-IR" b="1" dirty="0">
              <a:cs typeface="B Mitra" panose="00000400000000000000" pitchFamily="2" charset="-78"/>
            </a:endParaRPr>
          </a:p>
          <a:p>
            <a:pPr algn="r"/>
            <a:r>
              <a:rPr lang="fa-IR" sz="1425" dirty="0">
                <a:solidFill>
                  <a:schemeClr val="tx1"/>
                </a:solidFill>
                <a:cs typeface="B Mitra" panose="00000400000000000000" pitchFamily="2" charset="-78"/>
              </a:rPr>
              <a:t>«..........................................................»                                                               (60 دقیقه)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44479" y="2854278"/>
            <a:ext cx="5207864" cy="685799"/>
          </a:xfrm>
        </p:spPr>
        <p:txBody>
          <a:bodyPr/>
          <a:lstStyle/>
          <a:p>
            <a:pPr algn="r"/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ارائه نتایج، بررسی و تصویب طرح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: </a:t>
            </a:r>
            <a:endParaRPr lang="fa-IR" b="1" dirty="0">
              <a:cs typeface="B Mitra" panose="00000400000000000000" pitchFamily="2" charset="-78"/>
            </a:endParaRPr>
          </a:p>
          <a:p>
            <a:pPr algn="r"/>
            <a:r>
              <a:rPr lang="fa-IR" sz="1425" dirty="0">
                <a:solidFill>
                  <a:schemeClr val="tx1"/>
                </a:solidFill>
                <a:cs typeface="B Mitra" panose="00000400000000000000" pitchFamily="2" charset="-78"/>
              </a:rPr>
              <a:t>«..........................................................»                                                             (60 دقیقه)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985021" y="4602571"/>
            <a:ext cx="5158979" cy="463924"/>
          </a:xfrm>
        </p:spPr>
        <p:txBody>
          <a:bodyPr/>
          <a:lstStyle/>
          <a:p>
            <a:pPr algn="r"/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ارائه نتایج، بررسی و تصویب طرح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: </a:t>
            </a:r>
            <a:endParaRPr lang="fa-IR" b="1" dirty="0">
              <a:cs typeface="B Mitra" panose="00000400000000000000" pitchFamily="2" charset="-78"/>
            </a:endParaRPr>
          </a:p>
          <a:p>
            <a:pPr algn="r"/>
            <a:r>
              <a:rPr lang="fa-IR" sz="1425" dirty="0">
                <a:solidFill>
                  <a:schemeClr val="tx1"/>
                </a:solidFill>
                <a:cs typeface="B Mitra" panose="00000400000000000000" pitchFamily="2" charset="-78"/>
              </a:rPr>
              <a:t>«..........................................................»                                                             (60 دقیقه)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r="4982"/>
          <a:stretch>
            <a:fillRect/>
          </a:stretch>
        </p:blipFill>
        <p:spPr>
          <a:xfrm>
            <a:off x="1604963" y="1709738"/>
            <a:ext cx="822722" cy="822722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r="14635"/>
          <a:stretch>
            <a:fillRect/>
          </a:stretch>
        </p:blipFill>
        <p:spPr>
          <a:xfrm>
            <a:off x="2620566" y="3122169"/>
            <a:ext cx="823913" cy="822722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r="4164"/>
          <a:stretch>
            <a:fillRect/>
          </a:stretch>
        </p:blipFill>
        <p:spPr>
          <a:xfrm>
            <a:off x="3161108" y="4602571"/>
            <a:ext cx="823913" cy="822722"/>
          </a:xfr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03147074"/>
              </p:ext>
            </p:extLst>
          </p:nvPr>
        </p:nvGraphicFramePr>
        <p:xfrm>
          <a:off x="28576" y="-413515"/>
          <a:ext cx="9258299" cy="147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6" y="4353177"/>
            <a:ext cx="2255510" cy="132151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4144" y="5842805"/>
            <a:ext cx="722799" cy="609600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2</a:t>
            </a:r>
            <a:endParaRPr lang="fa-IR" sz="24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76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046" y="2025775"/>
            <a:ext cx="8325907" cy="1617538"/>
          </a:xfrm>
        </p:spPr>
        <p:txBody>
          <a:bodyPr>
            <a:noAutofit/>
          </a:bodyPr>
          <a:lstStyle/>
          <a:p>
            <a:pPr algn="ctr"/>
            <a:r>
              <a:rPr lang="fa-IR" sz="5400" dirty="0" smtClean="0">
                <a:cs typeface="B Mitra" panose="00000400000000000000" pitchFamily="2" charset="-78"/>
              </a:rPr>
              <a:t>عنوان طرح</a:t>
            </a:r>
            <a:br>
              <a:rPr lang="fa-IR" sz="5400" dirty="0" smtClean="0">
                <a:cs typeface="B Mitra" panose="00000400000000000000" pitchFamily="2" charset="-78"/>
              </a:rPr>
            </a:br>
            <a:r>
              <a:rPr lang="fa-IR" sz="5400" dirty="0" smtClean="0">
                <a:cs typeface="B Mitra" panose="00000400000000000000" pitchFamily="2" charset="-78"/>
              </a:rPr>
              <a:t>........................</a:t>
            </a:r>
            <a:endParaRPr lang="en-US" sz="5400" b="1" dirty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443037" y="4924596"/>
            <a:ext cx="7538820" cy="1500187"/>
          </a:xfrm>
        </p:spPr>
        <p:txBody>
          <a:bodyPr/>
          <a:lstStyle/>
          <a:p>
            <a:endParaRPr lang="fa-IR" dirty="0" smtClean="0">
              <a:cs typeface="B Mitra" panose="00000400000000000000" pitchFamily="2" charset="-78"/>
            </a:endParaRPr>
          </a:p>
          <a:p>
            <a:pPr algn="ctr"/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B Mitra" panose="00000400000000000000" pitchFamily="2" charset="-78"/>
              </a:rPr>
              <a:t>مجری طرح: ...............</a:t>
            </a:r>
          </a:p>
        </p:txBody>
      </p:sp>
      <p:sp>
        <p:nvSpPr>
          <p:cNvPr id="8" name="Oval 7"/>
          <p:cNvSpPr/>
          <p:nvPr/>
        </p:nvSpPr>
        <p:spPr>
          <a:xfrm>
            <a:off x="7709033" y="1579001"/>
            <a:ext cx="813461" cy="7447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Mitra" panose="00000400000000000000" pitchFamily="2" charset="-78"/>
              </a:rPr>
              <a:t>1</a:t>
            </a:r>
            <a:endParaRPr lang="en-US" sz="3600" b="1" dirty="0">
              <a:cs typeface="B Mitra" panose="00000400000000000000" pitchFamily="2" charset="-78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40112579"/>
              </p:ext>
            </p:extLst>
          </p:nvPr>
        </p:nvGraphicFramePr>
        <p:xfrm>
          <a:off x="1" y="-142875"/>
          <a:ext cx="9144000" cy="95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0" y="5528480"/>
            <a:ext cx="722799" cy="609600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fld id="{1AD2E7AF-39BC-40BB-8552-90C0F1730832}" type="slidenum">
              <a:rPr lang="fa-IR" sz="2400" b="1">
                <a:cs typeface="B Zar" pitchFamily="2" charset="-78"/>
              </a:rPr>
              <a:t>3</a:t>
            </a:fld>
            <a:endParaRPr lang="fa-IR" sz="24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374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110" y="830931"/>
            <a:ext cx="2241780" cy="9262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fa-IR" sz="3600" b="1" dirty="0" err="1" smtClean="0">
                <a:solidFill>
                  <a:schemeClr val="tx1"/>
                </a:solidFill>
                <a:cs typeface="B Mitra" panose="00000400000000000000" pitchFamily="2" charset="-78"/>
              </a:rPr>
              <a:t>افرادکلیدی</a:t>
            </a:r>
            <a:endParaRPr lang="en-US" sz="36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25644" y="5585630"/>
            <a:ext cx="722799" cy="609600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fld id="{FF383E4C-4144-45B0-95C0-CCB118178A8F}" type="slidenum">
              <a:rPr lang="fa-IR" sz="2400" b="1">
                <a:cs typeface="B Zar" pitchFamily="2" charset="-78"/>
              </a:rPr>
              <a:t>4</a:t>
            </a:fld>
            <a:endParaRPr lang="fa-IR" sz="2400" b="1" dirty="0">
              <a:cs typeface="B Zar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30936"/>
              </p:ext>
            </p:extLst>
          </p:nvPr>
        </p:nvGraphicFramePr>
        <p:xfrm>
          <a:off x="335756" y="2000563"/>
          <a:ext cx="8472488" cy="323244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4829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2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0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71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49873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Mitra" panose="00000400000000000000" pitchFamily="2" charset="-78"/>
                        </a:rPr>
                        <a:t>#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317C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Mitra" panose="00000400000000000000" pitchFamily="2" charset="-78"/>
                        </a:rPr>
                        <a:t>نام و نام خانوادگی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Mitra" panose="00000400000000000000" pitchFamily="2" charset="-78"/>
                        </a:rPr>
                        <a:t>مقطع تحصیلی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Mitra" panose="00000400000000000000" pitchFamily="2" charset="-78"/>
                        </a:rPr>
                        <a:t>رشته و گرایش تحصیلی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752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752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Mitra" panose="00000400000000000000" pitchFamily="2" charset="-78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752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Mitra" panose="00000400000000000000" pitchFamily="2" charset="-78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325476015"/>
              </p:ext>
            </p:extLst>
          </p:nvPr>
        </p:nvGraphicFramePr>
        <p:xfrm>
          <a:off x="1" y="-171450"/>
          <a:ext cx="9144000" cy="95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6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02973" y="5585630"/>
            <a:ext cx="722799" cy="609600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fld id="{EE579B3D-39CE-489D-A8B0-156400DA76EA}" type="slidenum">
              <a:rPr lang="fa-IR" sz="2400" b="1">
                <a:cs typeface="B Zar" pitchFamily="2" charset="-78"/>
              </a:rPr>
              <a:t>5</a:t>
            </a:fld>
            <a:endParaRPr lang="fa-IR" sz="2400" b="1" dirty="0">
              <a:cs typeface="B Za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3" y="3429000"/>
            <a:ext cx="1445631" cy="205228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043112" y="1726329"/>
            <a:ext cx="6819885" cy="330287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200" b="1" dirty="0">
                <a:cs typeface="B Mitra" panose="00000400000000000000" pitchFamily="2" charset="-78"/>
              </a:rPr>
              <a:t>آقای ...</a:t>
            </a:r>
            <a:endParaRPr lang="en-US" sz="2200" b="1" dirty="0">
              <a:cs typeface="B Mitra" panose="00000400000000000000" pitchFamily="2" charset="-78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020018" y="1083341"/>
            <a:ext cx="3103966" cy="568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Mitra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Mitra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Mitra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Mitra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Mitra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a-IR" b="1" dirty="0"/>
              <a:t>سوابق کاری و اجرایی</a:t>
            </a:r>
          </a:p>
          <a:p>
            <a:pPr marL="0" indent="0" algn="just">
              <a:buNone/>
            </a:pP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24067" y="1331678"/>
            <a:ext cx="1211856" cy="15313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/>
              <a:t>عکس متقاضی</a:t>
            </a:r>
            <a:endParaRPr lang="en-US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032905209"/>
              </p:ext>
            </p:extLst>
          </p:nvPr>
        </p:nvGraphicFramePr>
        <p:xfrm>
          <a:off x="1" y="-171450"/>
          <a:ext cx="9144000" cy="95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61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46" y="1637952"/>
            <a:ext cx="8358324" cy="3468824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endParaRPr lang="en-US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05796793"/>
              </p:ext>
            </p:extLst>
          </p:nvPr>
        </p:nvGraphicFramePr>
        <p:xfrm>
          <a:off x="0" y="-271462"/>
          <a:ext cx="9144000" cy="118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0" y="5557055"/>
            <a:ext cx="722799" cy="609600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fld id="{C181D8A0-3C61-485D-A750-64AF43415451}" type="slidenum">
              <a:rPr lang="fa-IR" sz="2400" b="1">
                <a:cs typeface="B Zar" pitchFamily="2" charset="-78"/>
              </a:rPr>
              <a:t>6</a:t>
            </a:fld>
            <a:endParaRPr lang="fa-IR" sz="24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602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48732646"/>
              </p:ext>
            </p:extLst>
          </p:nvPr>
        </p:nvGraphicFramePr>
        <p:xfrm>
          <a:off x="0" y="-321924"/>
          <a:ext cx="9144000" cy="128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0" y="5566979"/>
            <a:ext cx="722799" cy="609600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fld id="{6A1F97F1-8845-4BF2-A719-471F5C263C4B}" type="slidenum">
              <a:rPr lang="fa-IR" sz="2400" b="1">
                <a:cs typeface="B Zar" pitchFamily="2" charset="-78"/>
              </a:rPr>
              <a:t>7</a:t>
            </a:fld>
            <a:endParaRPr lang="fa-IR" sz="2400" b="1" dirty="0">
              <a:cs typeface="B Zar" pitchFamily="2" charset="-78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idx="1"/>
          </p:nvPr>
        </p:nvSpPr>
        <p:spPr>
          <a:xfrm>
            <a:off x="657225" y="1167788"/>
            <a:ext cx="7872414" cy="4470627"/>
          </a:xfrm>
        </p:spPr>
        <p:txBody>
          <a:bodyPr>
            <a:noAutofit/>
          </a:bodyPr>
          <a:lstStyle/>
          <a:p>
            <a:pPr algn="just" rtl="1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77" y="1386777"/>
            <a:ext cx="3454331" cy="489108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22310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43974919"/>
              </p:ext>
            </p:extLst>
          </p:nvPr>
        </p:nvGraphicFramePr>
        <p:xfrm>
          <a:off x="0" y="-385763"/>
          <a:ext cx="9144000" cy="142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-28576" y="5599917"/>
            <a:ext cx="722799" cy="609600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fld id="{7E5FAFAB-76E5-4F02-B91A-271E885F26EE}" type="slidenum">
              <a:rPr lang="fa-IR" sz="2400" b="1">
                <a:cs typeface="B Zar" pitchFamily="2" charset="-78"/>
              </a:rPr>
              <a:t>8</a:t>
            </a:fld>
            <a:endParaRPr lang="fa-IR" sz="2400" b="1" dirty="0">
              <a:cs typeface="B Zar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24799459"/>
              </p:ext>
            </p:extLst>
          </p:nvPr>
        </p:nvGraphicFramePr>
        <p:xfrm>
          <a:off x="722799" y="864393"/>
          <a:ext cx="7943851" cy="512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1561" y="3573660"/>
            <a:ext cx="197066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توضیحات محصول ...........................................................</a:t>
            </a:r>
            <a:endParaRPr lang="fa-IR" dirty="0"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3771" y="3645098"/>
            <a:ext cx="197066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توضیحات محصول ...........................................................</a:t>
            </a:r>
            <a:endParaRPr lang="fa-IR" dirty="0"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7239" y="3639740"/>
            <a:ext cx="197066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توضیحات محصول ...........................................................</a:t>
            </a:r>
            <a:endParaRPr lang="fa-IR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7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6" y="3429000"/>
            <a:ext cx="9141944" cy="913070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ound Diagonal Corner Rectangle 2"/>
          <p:cNvSpPr/>
          <p:nvPr/>
        </p:nvSpPr>
        <p:spPr>
          <a:xfrm>
            <a:off x="196325" y="1508760"/>
            <a:ext cx="3059801" cy="2091690"/>
          </a:xfrm>
          <a:prstGeom prst="round2DiagRect">
            <a:avLst>
              <a:gd name="adj1" fmla="val 4636"/>
              <a:gd name="adj2" fmla="val 0"/>
            </a:avLst>
          </a:prstGeom>
          <a:noFill/>
          <a:ln w="76200" cap="rnd">
            <a:solidFill>
              <a:srgbClr val="29A3C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3300" dirty="0" smtClean="0">
                <a:solidFill>
                  <a:schemeClr val="tx1"/>
                </a:solidFill>
                <a:latin typeface="+mj-lt"/>
              </a:rPr>
              <a:t>………….</a:t>
            </a:r>
            <a:endParaRPr lang="en-US" sz="3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958611" y="3324630"/>
            <a:ext cx="3319485" cy="2076048"/>
          </a:xfrm>
          <a:prstGeom prst="round2DiagRect">
            <a:avLst>
              <a:gd name="adj1" fmla="val 4635"/>
              <a:gd name="adj2" fmla="val 0"/>
            </a:avLst>
          </a:prstGeom>
          <a:noFill/>
          <a:ln w="76200" cap="rnd">
            <a:solidFill>
              <a:srgbClr val="29A3C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3300" dirty="0" smtClean="0">
                <a:solidFill>
                  <a:schemeClr val="tx1"/>
                </a:solidFill>
                <a:latin typeface="+mj-lt"/>
              </a:rPr>
              <a:t>…………..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980580" y="1508760"/>
            <a:ext cx="3007950" cy="2091690"/>
          </a:xfrm>
          <a:prstGeom prst="round2DiagRect">
            <a:avLst>
              <a:gd name="adj1" fmla="val 5137"/>
              <a:gd name="adj2" fmla="val 0"/>
            </a:avLst>
          </a:prstGeom>
          <a:noFill/>
          <a:ln w="76200" cap="rnd">
            <a:solidFill>
              <a:srgbClr val="29A3C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3300" dirty="0" smtClean="0">
                <a:solidFill>
                  <a:schemeClr val="tx1"/>
                </a:solidFill>
                <a:latin typeface="+mj-lt"/>
              </a:rPr>
              <a:t>………………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95704635"/>
              </p:ext>
            </p:extLst>
          </p:nvPr>
        </p:nvGraphicFramePr>
        <p:xfrm>
          <a:off x="0" y="-140620"/>
          <a:ext cx="9139237" cy="92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26" y="4460730"/>
            <a:ext cx="2441004" cy="13320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37965" y="864644"/>
            <a:ext cx="2320458" cy="697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مشتریان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5571342"/>
            <a:ext cx="722799" cy="609600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Zar" pitchFamily="2" charset="-78"/>
              </a:rPr>
              <a:t>9</a:t>
            </a:r>
            <a:endParaRPr lang="fa-IR" sz="24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11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10067</TotalTime>
  <Words>595</Words>
  <Application>Microsoft Office PowerPoint</Application>
  <PresentationFormat>On-screen Show (4:3)</PresentationFormat>
  <Paragraphs>314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 Kamran Outline</vt:lpstr>
      <vt:lpstr>B Mitra</vt:lpstr>
      <vt:lpstr>B Titr</vt:lpstr>
      <vt:lpstr>B Zar</vt:lpstr>
      <vt:lpstr>Calibri</vt:lpstr>
      <vt:lpstr>Calibri Light</vt:lpstr>
      <vt:lpstr>IranNastaliq</vt:lpstr>
      <vt:lpstr>Lucida Sans Unicode</vt:lpstr>
      <vt:lpstr>Times New Roman</vt:lpstr>
      <vt:lpstr>Office Theme</vt:lpstr>
      <vt:lpstr>PowerPoint Presentation</vt:lpstr>
      <vt:lpstr>PowerPoint Presentation</vt:lpstr>
      <vt:lpstr>عنوان طرح ........................</vt:lpstr>
      <vt:lpstr>افرادکلیدی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برنامه بازاریابی و فروش</vt:lpstr>
      <vt:lpstr>گام‌های اساسی پیش رو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 karbalaei haji</dc:creator>
  <cp:lastModifiedBy>Administrator</cp:lastModifiedBy>
  <cp:revision>1046</cp:revision>
  <cp:lastPrinted>2015-11-24T13:12:03Z</cp:lastPrinted>
  <dcterms:created xsi:type="dcterms:W3CDTF">2015-06-23T04:46:47Z</dcterms:created>
  <dcterms:modified xsi:type="dcterms:W3CDTF">2019-04-22T15:23:49Z</dcterms:modified>
</cp:coreProperties>
</file>